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Barlow Semi Condensed"/>
      <p:regular r:id="rId25"/>
      <p:bold r:id="rId26"/>
      <p:italic r:id="rId27"/>
      <p:boldItalic r:id="rId28"/>
    </p:embeddedFont>
    <p:embeddedFont>
      <p:font typeface="DM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italic.fntdata"/><Relationship Id="rId30" Type="http://schemas.openxmlformats.org/officeDocument/2006/relationships/font" Target="fonts/DMSans-bold.fntdata"/><Relationship Id="rId32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BarlowSemiCondensed-bold.fntdata"/><Relationship Id="rId25" Type="http://schemas.openxmlformats.org/officeDocument/2006/relationships/font" Target="fonts/BarlowSemiCondensed-regular.fntdata"/><Relationship Id="rId28" Type="http://schemas.openxmlformats.org/officeDocument/2006/relationships/font" Target="fonts/BarlowSemiCondensed-boldItalic.fntdata"/><Relationship Id="rId27" Type="http://schemas.openxmlformats.org/officeDocument/2006/relationships/font" Target="fonts/BarlowSemiCondensed-italic.fntdata"/><Relationship Id="rId29" Type="http://schemas.openxmlformats.org/officeDocument/2006/relationships/font" Target="fonts/DM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56ca7049a6_3_4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56ca7049a6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56ca7049a6_3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256ca7049a6_3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56ca7049a6_3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256ca7049a6_3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5b33bc2e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25b33bc2e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56ca7049a6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256ca7049a6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56ca7049a6_3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256ca7049a6_3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5d245df44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25d245df44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5d245df44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25d245df44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5d245df4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25d245df4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5b33bc2e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g25b33bc2e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56ca7049a6_3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256ca7049a6_3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6ca7049a6_3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256ca7049a6_3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6ca7049a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256ca7049a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56ca7049a6_3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56ca7049a6_3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56ca7049a6_3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256ca7049a6_3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2f0bf484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22f0bf484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2f0bf484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2f0bf484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56ca7049a6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256ca7049a6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.xml"/><Relationship Id="rId3" Type="http://schemas.openxmlformats.org/officeDocument/2006/relationships/slide" Target="/ppt/slides/slide13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Relationship Id="rId6" Type="http://schemas.openxmlformats.org/officeDocument/2006/relationships/slide" Target="/ppt/slides/slide4.xml"/><Relationship Id="rId7" Type="http://schemas.openxmlformats.org/officeDocument/2006/relationships/slide" Target="/ppt/slides/slide1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/>
          <p:nvPr/>
        </p:nvSpPr>
        <p:spPr>
          <a:xfrm>
            <a:off x="-2626750" y="15591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6748450" y="23122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1652275" y="-13326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11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2" name="Google Shape;132;p11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2"/>
          <p:cNvSpPr/>
          <p:nvPr/>
        </p:nvSpPr>
        <p:spPr>
          <a:xfrm>
            <a:off x="3501775" y="-2098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2"/>
          <p:cNvSpPr txBox="1"/>
          <p:nvPr>
            <p:ph type="title"/>
          </p:nvPr>
        </p:nvSpPr>
        <p:spPr>
          <a:xfrm>
            <a:off x="2725650" y="1434375"/>
            <a:ext cx="3692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102"/>
          <p:cNvSpPr txBox="1"/>
          <p:nvPr>
            <p:ph idx="1" type="subTitle"/>
          </p:nvPr>
        </p:nvSpPr>
        <p:spPr>
          <a:xfrm>
            <a:off x="2725650" y="2290500"/>
            <a:ext cx="3692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02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03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03"/>
          <p:cNvSpPr/>
          <p:nvPr/>
        </p:nvSpPr>
        <p:spPr>
          <a:xfrm>
            <a:off x="4077925" y="-11570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3"/>
          <p:cNvSpPr txBox="1"/>
          <p:nvPr>
            <p:ph type="title"/>
          </p:nvPr>
        </p:nvSpPr>
        <p:spPr>
          <a:xfrm>
            <a:off x="720000" y="1049550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9" name="Google Shape;859;p103"/>
          <p:cNvSpPr txBox="1"/>
          <p:nvPr>
            <p:ph idx="1" type="subTitle"/>
          </p:nvPr>
        </p:nvSpPr>
        <p:spPr>
          <a:xfrm>
            <a:off x="4625400" y="1854275"/>
            <a:ext cx="3805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3"/>
          <p:cNvSpPr txBox="1"/>
          <p:nvPr/>
        </p:nvSpPr>
        <p:spPr>
          <a:xfrm>
            <a:off x="4625525" y="317925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1" name="Google Shape;861;p103"/>
          <p:cNvSpPr txBox="1"/>
          <p:nvPr>
            <p:ph idx="2" type="title"/>
          </p:nvPr>
        </p:nvSpPr>
        <p:spPr>
          <a:xfrm>
            <a:off x="4625525" y="1199700"/>
            <a:ext cx="38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62" name="Google Shape;86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01989">
            <a:off x="7671076" y="3727457"/>
            <a:ext cx="1873699" cy="100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4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4"/>
          <p:cNvSpPr/>
          <p:nvPr/>
        </p:nvSpPr>
        <p:spPr>
          <a:xfrm>
            <a:off x="-4147325" y="-3872850"/>
            <a:ext cx="10070100" cy="10070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4"/>
          <p:cNvSpPr/>
          <p:nvPr/>
        </p:nvSpPr>
        <p:spPr>
          <a:xfrm>
            <a:off x="5717450" y="-1830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4"/>
          <p:cNvSpPr/>
          <p:nvPr/>
        </p:nvSpPr>
        <p:spPr>
          <a:xfrm>
            <a:off x="3525475" y="394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4"/>
          <p:cNvSpPr txBox="1"/>
          <p:nvPr>
            <p:ph type="title"/>
          </p:nvPr>
        </p:nvSpPr>
        <p:spPr>
          <a:xfrm>
            <a:off x="3103650" y="703825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8" name="Google Shape;868;p104"/>
          <p:cNvSpPr txBox="1"/>
          <p:nvPr>
            <p:ph idx="1" type="subTitle"/>
          </p:nvPr>
        </p:nvSpPr>
        <p:spPr>
          <a:xfrm>
            <a:off x="2566650" y="1732725"/>
            <a:ext cx="40107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104"/>
          <p:cNvSpPr txBox="1"/>
          <p:nvPr/>
        </p:nvSpPr>
        <p:spPr>
          <a:xfrm>
            <a:off x="2854650" y="338310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/>
          <p:nvPr/>
        </p:nvSpPr>
        <p:spPr>
          <a:xfrm>
            <a:off x="-763050" y="2173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5"/>
          <p:cNvSpPr/>
          <p:nvPr/>
        </p:nvSpPr>
        <p:spPr>
          <a:xfrm>
            <a:off x="3926400" y="-11273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05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5"/>
          <p:cNvSpPr/>
          <p:nvPr/>
        </p:nvSpPr>
        <p:spPr>
          <a:xfrm>
            <a:off x="5636250" y="1594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05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6"/>
          <p:cNvSpPr/>
          <p:nvPr/>
        </p:nvSpPr>
        <p:spPr>
          <a:xfrm>
            <a:off x="-1780950" y="1935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06"/>
          <p:cNvSpPr/>
          <p:nvPr/>
        </p:nvSpPr>
        <p:spPr>
          <a:xfrm>
            <a:off x="6014375" y="22089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06"/>
          <p:cNvSpPr/>
          <p:nvPr/>
        </p:nvSpPr>
        <p:spPr>
          <a:xfrm>
            <a:off x="3494550" y="-13804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06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4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7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07"/>
          <p:cNvSpPr/>
          <p:nvPr/>
        </p:nvSpPr>
        <p:spPr>
          <a:xfrm>
            <a:off x="5929525" y="-13153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07"/>
          <p:cNvSpPr/>
          <p:nvPr/>
        </p:nvSpPr>
        <p:spPr>
          <a:xfrm>
            <a:off x="-485425" y="35115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07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07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0" name="Google Shape;890;p10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9"/>
          <p:cNvSpPr/>
          <p:nvPr/>
        </p:nvSpPr>
        <p:spPr>
          <a:xfrm>
            <a:off x="-1924650" y="1784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9"/>
          <p:cNvSpPr/>
          <p:nvPr/>
        </p:nvSpPr>
        <p:spPr>
          <a:xfrm>
            <a:off x="2393200" y="-9410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09"/>
          <p:cNvSpPr/>
          <p:nvPr/>
        </p:nvSpPr>
        <p:spPr>
          <a:xfrm>
            <a:off x="7591850" y="3521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0"/>
          <p:cNvSpPr/>
          <p:nvPr/>
        </p:nvSpPr>
        <p:spPr>
          <a:xfrm>
            <a:off x="-129575" y="-463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10"/>
          <p:cNvSpPr/>
          <p:nvPr/>
        </p:nvSpPr>
        <p:spPr>
          <a:xfrm>
            <a:off x="6333850" y="20408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5615425" y="21527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 txBox="1"/>
          <p:nvPr>
            <p:ph type="title"/>
          </p:nvPr>
        </p:nvSpPr>
        <p:spPr>
          <a:xfrm>
            <a:off x="142130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12"/>
          <p:cNvSpPr txBox="1"/>
          <p:nvPr>
            <p:ph idx="1" type="subTitle"/>
          </p:nvPr>
        </p:nvSpPr>
        <p:spPr>
          <a:xfrm>
            <a:off x="14211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idx="3" type="title"/>
          </p:nvPr>
        </p:nvSpPr>
        <p:spPr>
          <a:xfrm>
            <a:off x="407805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12"/>
          <p:cNvSpPr txBox="1"/>
          <p:nvPr>
            <p:ph idx="4" type="subTitle"/>
          </p:nvPr>
        </p:nvSpPr>
        <p:spPr>
          <a:xfrm>
            <a:off x="4077900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2"/>
          <p:cNvSpPr txBox="1"/>
          <p:nvPr>
            <p:ph idx="5" type="title"/>
          </p:nvPr>
        </p:nvSpPr>
        <p:spPr>
          <a:xfrm>
            <a:off x="6750125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2"/>
          <p:cNvSpPr txBox="1"/>
          <p:nvPr>
            <p:ph idx="6" type="subTitle"/>
          </p:nvPr>
        </p:nvSpPr>
        <p:spPr>
          <a:xfrm>
            <a:off x="67499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/>
          <p:nvPr/>
        </p:nvSpPr>
        <p:spPr>
          <a:xfrm>
            <a:off x="90487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2176675" y="-2047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 txBox="1"/>
          <p:nvPr>
            <p:ph type="title"/>
          </p:nvPr>
        </p:nvSpPr>
        <p:spPr>
          <a:xfrm>
            <a:off x="1421300" y="1580313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3"/>
          <p:cNvSpPr txBox="1"/>
          <p:nvPr>
            <p:ph idx="1" type="subTitle"/>
          </p:nvPr>
        </p:nvSpPr>
        <p:spPr>
          <a:xfrm>
            <a:off x="5889175" y="3982288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3" type="title"/>
          </p:nvPr>
        </p:nvSpPr>
        <p:spPr>
          <a:xfrm>
            <a:off x="2818238" y="27813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3"/>
          <p:cNvSpPr txBox="1"/>
          <p:nvPr>
            <p:ph idx="4" type="subTitle"/>
          </p:nvPr>
        </p:nvSpPr>
        <p:spPr>
          <a:xfrm>
            <a:off x="4492238" y="2781300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5" type="title"/>
          </p:nvPr>
        </p:nvSpPr>
        <p:spPr>
          <a:xfrm>
            <a:off x="4215175" y="3982288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13"/>
          <p:cNvSpPr txBox="1"/>
          <p:nvPr>
            <p:ph idx="6" type="subTitle"/>
          </p:nvPr>
        </p:nvSpPr>
        <p:spPr>
          <a:xfrm>
            <a:off x="3095300" y="1580313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/>
          <p:nvPr/>
        </p:nvSpPr>
        <p:spPr>
          <a:xfrm>
            <a:off x="2929200" y="-2158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-2162500" y="2950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3148500" y="28393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2" type="title"/>
          </p:nvPr>
        </p:nvSpPr>
        <p:spPr>
          <a:xfrm>
            <a:off x="714300" y="1494150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14"/>
          <p:cNvSpPr txBox="1"/>
          <p:nvPr>
            <p:ph idx="1" type="subTitle"/>
          </p:nvPr>
        </p:nvSpPr>
        <p:spPr>
          <a:xfrm>
            <a:off x="3090179" y="147675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3" type="title"/>
          </p:nvPr>
        </p:nvSpPr>
        <p:spPr>
          <a:xfrm>
            <a:off x="714300" y="254552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14"/>
          <p:cNvSpPr txBox="1"/>
          <p:nvPr>
            <p:ph idx="4" type="subTitle"/>
          </p:nvPr>
        </p:nvSpPr>
        <p:spPr>
          <a:xfrm>
            <a:off x="3090121" y="252812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5" type="title"/>
          </p:nvPr>
        </p:nvSpPr>
        <p:spPr>
          <a:xfrm>
            <a:off x="714300" y="359690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4"/>
          <p:cNvSpPr txBox="1"/>
          <p:nvPr>
            <p:ph idx="6" type="subTitle"/>
          </p:nvPr>
        </p:nvSpPr>
        <p:spPr>
          <a:xfrm>
            <a:off x="3090179" y="357949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7" type="title"/>
          </p:nvPr>
        </p:nvSpPr>
        <p:spPr>
          <a:xfrm>
            <a:off x="6809800" y="3071218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14"/>
          <p:cNvSpPr txBox="1"/>
          <p:nvPr>
            <p:ph idx="8" type="subTitle"/>
          </p:nvPr>
        </p:nvSpPr>
        <p:spPr>
          <a:xfrm>
            <a:off x="3090179" y="305380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4"/>
          <p:cNvSpPr txBox="1"/>
          <p:nvPr>
            <p:ph idx="9" type="title"/>
          </p:nvPr>
        </p:nvSpPr>
        <p:spPr>
          <a:xfrm>
            <a:off x="6809800" y="201983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4"/>
          <p:cNvSpPr txBox="1"/>
          <p:nvPr>
            <p:ph idx="13" type="subTitle"/>
          </p:nvPr>
        </p:nvSpPr>
        <p:spPr>
          <a:xfrm>
            <a:off x="3090121" y="200243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idx="14" type="title"/>
          </p:nvPr>
        </p:nvSpPr>
        <p:spPr>
          <a:xfrm>
            <a:off x="6809800" y="412259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4"/>
          <p:cNvSpPr txBox="1"/>
          <p:nvPr>
            <p:ph idx="15" type="subTitle"/>
          </p:nvPr>
        </p:nvSpPr>
        <p:spPr>
          <a:xfrm>
            <a:off x="3090179" y="410517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4572000" y="537225"/>
            <a:ext cx="3852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15"/>
          <p:cNvSpPr/>
          <p:nvPr/>
        </p:nvSpPr>
        <p:spPr>
          <a:xfrm>
            <a:off x="378750" y="-317330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5026550" y="1297449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-1449000" y="22356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3123625" y="-3194483"/>
            <a:ext cx="7146300" cy="7146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579302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077875" y="-1994262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-2151875" y="2123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4999625" y="3726900"/>
            <a:ext cx="2947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-2371425" y="23189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8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>
            <a:off x="1678525" y="17464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-2561025" y="-18228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-1238375" y="12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5328175" y="1977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2" type="title"/>
          </p:nvPr>
        </p:nvSpPr>
        <p:spPr>
          <a:xfrm>
            <a:off x="720000" y="2487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3" type="title"/>
          </p:nvPr>
        </p:nvSpPr>
        <p:spPr>
          <a:xfrm>
            <a:off x="720000" y="4165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4" type="subTitle"/>
          </p:nvPr>
        </p:nvSpPr>
        <p:spPr>
          <a:xfrm>
            <a:off x="720000" y="3203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5" type="title"/>
          </p:nvPr>
        </p:nvSpPr>
        <p:spPr>
          <a:xfrm>
            <a:off x="4907100" y="4165200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6" type="subTitle"/>
          </p:nvPr>
        </p:nvSpPr>
        <p:spPr>
          <a:xfrm>
            <a:off x="4907100" y="3203875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4143925" y="-34422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-2297275" y="-2690326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751475" y="-2976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-778350" y="256947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003757">
            <a:off x="-3339708" y="3866399"/>
            <a:ext cx="824406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839450" y="22231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6716525" y="2496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088800" y="-13645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20000" y="1282250"/>
            <a:ext cx="77040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4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713225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713225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2" type="title"/>
          </p:nvPr>
        </p:nvSpPr>
        <p:spPr>
          <a:xfrm>
            <a:off x="2642610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1"/>
          <p:cNvSpPr txBox="1"/>
          <p:nvPr>
            <p:ph idx="3" type="subTitle"/>
          </p:nvPr>
        </p:nvSpPr>
        <p:spPr>
          <a:xfrm>
            <a:off x="2642610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4" type="title"/>
          </p:nvPr>
        </p:nvSpPr>
        <p:spPr>
          <a:xfrm>
            <a:off x="713225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1"/>
          <p:cNvSpPr txBox="1"/>
          <p:nvPr>
            <p:ph idx="5" type="subTitle"/>
          </p:nvPr>
        </p:nvSpPr>
        <p:spPr>
          <a:xfrm>
            <a:off x="713225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6" type="title"/>
          </p:nvPr>
        </p:nvSpPr>
        <p:spPr>
          <a:xfrm>
            <a:off x="2642610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1"/>
          <p:cNvSpPr txBox="1"/>
          <p:nvPr>
            <p:ph idx="7" type="subTitle"/>
          </p:nvPr>
        </p:nvSpPr>
        <p:spPr>
          <a:xfrm>
            <a:off x="2642613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8" type="title"/>
          </p:nvPr>
        </p:nvSpPr>
        <p:spPr>
          <a:xfrm>
            <a:off x="4572001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1"/>
          <p:cNvSpPr txBox="1"/>
          <p:nvPr>
            <p:ph idx="9" type="subTitle"/>
          </p:nvPr>
        </p:nvSpPr>
        <p:spPr>
          <a:xfrm>
            <a:off x="4572001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3" type="title"/>
          </p:nvPr>
        </p:nvSpPr>
        <p:spPr>
          <a:xfrm>
            <a:off x="4572001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1"/>
          <p:cNvSpPr txBox="1"/>
          <p:nvPr>
            <p:ph idx="14" type="subTitle"/>
          </p:nvPr>
        </p:nvSpPr>
        <p:spPr>
          <a:xfrm>
            <a:off x="4572000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6" type="title"/>
          </p:nvPr>
        </p:nvSpPr>
        <p:spPr>
          <a:xfrm>
            <a:off x="6501388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1"/>
          <p:cNvSpPr txBox="1"/>
          <p:nvPr>
            <p:ph idx="17" type="subTitle"/>
          </p:nvPr>
        </p:nvSpPr>
        <p:spPr>
          <a:xfrm>
            <a:off x="6501388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18" type="title"/>
          </p:nvPr>
        </p:nvSpPr>
        <p:spPr>
          <a:xfrm>
            <a:off x="6501388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1"/>
          <p:cNvSpPr txBox="1"/>
          <p:nvPr>
            <p:ph idx="19" type="subTitle"/>
          </p:nvPr>
        </p:nvSpPr>
        <p:spPr>
          <a:xfrm>
            <a:off x="6501388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-1628450" y="-19635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1774550" y="33119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7812125" y="17154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>
            <p:ph type="title"/>
          </p:nvPr>
        </p:nvSpPr>
        <p:spPr>
          <a:xfrm>
            <a:off x="1710300" y="1307100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3345700" y="-2061207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>
            <p:ph type="title"/>
          </p:nvPr>
        </p:nvSpPr>
        <p:spPr>
          <a:xfrm>
            <a:off x="2707375" y="2079275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3"/>
          <p:cNvSpPr/>
          <p:nvPr/>
        </p:nvSpPr>
        <p:spPr>
          <a:xfrm>
            <a:off x="-2380575" y="14513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-831775" y="38896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>
            <p:ph type="title"/>
          </p:nvPr>
        </p:nvSpPr>
        <p:spPr>
          <a:xfrm>
            <a:off x="1565513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1565513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" type="title"/>
          </p:nvPr>
        </p:nvSpPr>
        <p:spPr>
          <a:xfrm>
            <a:off x="4954145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4"/>
          <p:cNvSpPr txBox="1"/>
          <p:nvPr>
            <p:ph idx="3" type="subTitle"/>
          </p:nvPr>
        </p:nvSpPr>
        <p:spPr>
          <a:xfrm>
            <a:off x="4954141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4"/>
          <p:cNvSpPr txBox="1"/>
          <p:nvPr>
            <p:ph idx="4" type="title"/>
          </p:nvPr>
        </p:nvSpPr>
        <p:spPr>
          <a:xfrm>
            <a:off x="1565513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4"/>
          <p:cNvSpPr txBox="1"/>
          <p:nvPr>
            <p:ph idx="5" type="subTitle"/>
          </p:nvPr>
        </p:nvSpPr>
        <p:spPr>
          <a:xfrm>
            <a:off x="1565513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6" type="title"/>
          </p:nvPr>
        </p:nvSpPr>
        <p:spPr>
          <a:xfrm>
            <a:off x="4954145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4"/>
          <p:cNvSpPr txBox="1"/>
          <p:nvPr>
            <p:ph idx="7" type="subTitle"/>
          </p:nvPr>
        </p:nvSpPr>
        <p:spPr>
          <a:xfrm>
            <a:off x="49541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9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5794750" y="-18852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-2202750" y="-17011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012150" y="21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-1219125" y="3013050"/>
            <a:ext cx="3191100" cy="3191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4946050" y="15792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5"/>
          <p:cNvSpPr txBox="1"/>
          <p:nvPr>
            <p:ph idx="1" type="subTitle"/>
          </p:nvPr>
        </p:nvSpPr>
        <p:spPr>
          <a:xfrm>
            <a:off x="6287638" y="15103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5"/>
          <p:cNvSpPr txBox="1"/>
          <p:nvPr>
            <p:ph idx="2" type="title"/>
          </p:nvPr>
        </p:nvSpPr>
        <p:spPr>
          <a:xfrm>
            <a:off x="4951016" y="31981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5"/>
          <p:cNvSpPr txBox="1"/>
          <p:nvPr>
            <p:ph idx="3" type="subTitle"/>
          </p:nvPr>
        </p:nvSpPr>
        <p:spPr>
          <a:xfrm>
            <a:off x="6287641" y="31292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4" type="title"/>
          </p:nvPr>
        </p:nvSpPr>
        <p:spPr>
          <a:xfrm>
            <a:off x="4948117" y="23886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5"/>
          <p:cNvSpPr txBox="1"/>
          <p:nvPr>
            <p:ph idx="5" type="subTitle"/>
          </p:nvPr>
        </p:nvSpPr>
        <p:spPr>
          <a:xfrm>
            <a:off x="6287638" y="23198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idx="6" type="title"/>
          </p:nvPr>
        </p:nvSpPr>
        <p:spPr>
          <a:xfrm>
            <a:off x="4951016" y="40075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5"/>
          <p:cNvSpPr txBox="1"/>
          <p:nvPr>
            <p:ph idx="7" type="subTitle"/>
          </p:nvPr>
        </p:nvSpPr>
        <p:spPr>
          <a:xfrm>
            <a:off x="62876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-1701175" y="23987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2200400" y="-19485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7461050" y="35027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6"/>
          <p:cNvSpPr txBox="1"/>
          <p:nvPr>
            <p:ph hasCustomPrompt="1" type="title"/>
          </p:nvPr>
        </p:nvSpPr>
        <p:spPr>
          <a:xfrm>
            <a:off x="713100" y="10612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1" name="Google Shape;271;p26"/>
          <p:cNvSpPr txBox="1"/>
          <p:nvPr>
            <p:ph idx="1" type="subTitle"/>
          </p:nvPr>
        </p:nvSpPr>
        <p:spPr>
          <a:xfrm>
            <a:off x="713225" y="365420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4143925" y="-3451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-2297275" y="-26996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-721200" y="17979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5246525" y="4741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551967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>
            <p:ph type="title"/>
          </p:nvPr>
        </p:nvSpPr>
        <p:spPr>
          <a:xfrm>
            <a:off x="4880925" y="3392213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28"/>
          <p:cNvSpPr txBox="1"/>
          <p:nvPr>
            <p:ph idx="1" type="subTitle"/>
          </p:nvPr>
        </p:nvSpPr>
        <p:spPr>
          <a:xfrm>
            <a:off x="4881250" y="1368588"/>
            <a:ext cx="35499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1546625" y="16265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827275" y="-1802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>
            <p:ph type="title"/>
          </p:nvPr>
        </p:nvSpPr>
        <p:spPr>
          <a:xfrm>
            <a:off x="2797050" y="3221688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8" name="Google Shape;288;p29"/>
          <p:cNvSpPr txBox="1"/>
          <p:nvPr>
            <p:ph idx="1" type="subTitle"/>
          </p:nvPr>
        </p:nvSpPr>
        <p:spPr>
          <a:xfrm>
            <a:off x="2797050" y="1544647"/>
            <a:ext cx="3549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30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2" name="Google Shape;292;p30"/>
          <p:cNvSpPr txBox="1"/>
          <p:nvPr>
            <p:ph idx="1" type="subTitle"/>
          </p:nvPr>
        </p:nvSpPr>
        <p:spPr>
          <a:xfrm>
            <a:off x="3098250" y="3300850"/>
            <a:ext cx="294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0"/>
          <p:cNvSpPr/>
          <p:nvPr/>
        </p:nvSpPr>
        <p:spPr>
          <a:xfrm>
            <a:off x="-3395125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3520025" y="-3777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892675" y="1723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419175" y="24396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312050" y="-869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138161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8161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468590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4"/>
          <p:cNvSpPr txBox="1"/>
          <p:nvPr>
            <p:ph idx="4" type="subTitle"/>
          </p:nvPr>
        </p:nvSpPr>
        <p:spPr>
          <a:xfrm>
            <a:off x="468590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5" type="title"/>
          </p:nvPr>
        </p:nvSpPr>
        <p:spPr>
          <a:xfrm>
            <a:off x="138161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" name="Google Shape;30;p4"/>
          <p:cNvSpPr txBox="1"/>
          <p:nvPr>
            <p:ph idx="6" type="subTitle"/>
          </p:nvPr>
        </p:nvSpPr>
        <p:spPr>
          <a:xfrm>
            <a:off x="138161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7" type="title"/>
          </p:nvPr>
        </p:nvSpPr>
        <p:spPr>
          <a:xfrm>
            <a:off x="468590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4"/>
          <p:cNvSpPr txBox="1"/>
          <p:nvPr>
            <p:ph idx="8" type="subTitle"/>
          </p:nvPr>
        </p:nvSpPr>
        <p:spPr>
          <a:xfrm>
            <a:off x="468590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9" type="title"/>
          </p:nvPr>
        </p:nvSpPr>
        <p:spPr>
          <a:xfrm>
            <a:off x="7131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3" type="title"/>
          </p:nvPr>
        </p:nvSpPr>
        <p:spPr>
          <a:xfrm>
            <a:off x="7131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4" type="title"/>
          </p:nvPr>
        </p:nvSpPr>
        <p:spPr>
          <a:xfrm>
            <a:off x="40204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5" type="title"/>
          </p:nvPr>
        </p:nvSpPr>
        <p:spPr>
          <a:xfrm>
            <a:off x="40204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/>
          <p:nvPr/>
        </p:nvSpPr>
        <p:spPr>
          <a:xfrm>
            <a:off x="-1933150" y="-18554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2602650" y="71575"/>
            <a:ext cx="7827300" cy="782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>
            <a:off x="4092000" y="3271500"/>
            <a:ext cx="43389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-2052250" y="295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6333525" y="20729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7285500" y="-3611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 txBox="1"/>
          <p:nvPr>
            <p:ph type="title"/>
          </p:nvPr>
        </p:nvSpPr>
        <p:spPr>
          <a:xfrm>
            <a:off x="188710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32"/>
          <p:cNvSpPr txBox="1"/>
          <p:nvPr>
            <p:ph idx="2" type="title"/>
          </p:nvPr>
        </p:nvSpPr>
        <p:spPr>
          <a:xfrm>
            <a:off x="544305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32"/>
          <p:cNvSpPr txBox="1"/>
          <p:nvPr>
            <p:ph idx="1" type="subTitle"/>
          </p:nvPr>
        </p:nvSpPr>
        <p:spPr>
          <a:xfrm>
            <a:off x="5443049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6" name="Google Shape;306;p32"/>
          <p:cNvSpPr txBox="1"/>
          <p:nvPr>
            <p:ph idx="3" type="subTitle"/>
          </p:nvPr>
        </p:nvSpPr>
        <p:spPr>
          <a:xfrm>
            <a:off x="1886975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32"/>
          <p:cNvSpPr txBox="1"/>
          <p:nvPr>
            <p:ph idx="4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1340538" y="179575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1" type="subTitle"/>
          </p:nvPr>
        </p:nvSpPr>
        <p:spPr>
          <a:xfrm>
            <a:off x="3035075" y="147025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1" name="Google Shape;311;p33"/>
          <p:cNvSpPr txBox="1"/>
          <p:nvPr>
            <p:ph idx="2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3" type="title"/>
          </p:nvPr>
        </p:nvSpPr>
        <p:spPr>
          <a:xfrm>
            <a:off x="6270763" y="326900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4" type="subTitle"/>
          </p:nvPr>
        </p:nvSpPr>
        <p:spPr>
          <a:xfrm>
            <a:off x="3240088" y="294350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33"/>
          <p:cNvSpPr/>
          <p:nvPr/>
        </p:nvSpPr>
        <p:spPr>
          <a:xfrm>
            <a:off x="-517950" y="166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3982100" y="3806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7387125" y="6337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2783425" y="-2471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1561500" y="2133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-2191350" y="-2139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6304950" y="12047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-951125" y="220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5104750" y="2743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7604675" y="-806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-1733100" y="2318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1673750" y="-26187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/>
          <p:nvPr/>
        </p:nvSpPr>
        <p:spPr>
          <a:xfrm>
            <a:off x="1568250" y="-24608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-2297275" y="1406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4572000" y="5395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37"/>
          <p:cNvSpPr/>
          <p:nvPr/>
        </p:nvSpPr>
        <p:spPr>
          <a:xfrm>
            <a:off x="-2144875" y="15587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6133500" y="3177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-2858100" y="-16389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2" name="Google Shape;342;p38"/>
          <p:cNvSpPr/>
          <p:nvPr/>
        </p:nvSpPr>
        <p:spPr>
          <a:xfrm>
            <a:off x="112500" y="1885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4782775" y="539500"/>
            <a:ext cx="35718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9"/>
          <p:cNvSpPr txBox="1"/>
          <p:nvPr>
            <p:ph idx="1" type="subTitle"/>
          </p:nvPr>
        </p:nvSpPr>
        <p:spPr>
          <a:xfrm>
            <a:off x="4782775" y="3486275"/>
            <a:ext cx="3571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9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-961100" y="-1713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6211225" y="-313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-2355450" y="2214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695200" y="2487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2577850" y="-1192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1296298" y="1646275"/>
            <a:ext cx="2622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1296150" y="2828275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40"/>
          <p:cNvSpPr txBox="1"/>
          <p:nvPr>
            <p:ph idx="2" type="title"/>
          </p:nvPr>
        </p:nvSpPr>
        <p:spPr>
          <a:xfrm>
            <a:off x="5224798" y="2599950"/>
            <a:ext cx="2622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56" name="Google Shape;356;p40"/>
          <p:cNvSpPr txBox="1"/>
          <p:nvPr>
            <p:ph idx="3" type="subTitle"/>
          </p:nvPr>
        </p:nvSpPr>
        <p:spPr>
          <a:xfrm>
            <a:off x="5224800" y="3782300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4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74275" y="2245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1913050" y="-2009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>
            <a:hlinkClick/>
          </p:cNvPr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853438" y="14370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>
            <a:hlinkClick/>
          </p:cNvPr>
          <p:cNvSpPr txBox="1"/>
          <p:nvPr>
            <p:ph idx="3" type="title"/>
          </p:nvPr>
        </p:nvSpPr>
        <p:spPr>
          <a:xfrm>
            <a:off x="1378728" y="265196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3846663" y="26734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>
            <a:hlinkClick/>
          </p:cNvPr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5"/>
          <p:cNvSpPr txBox="1"/>
          <p:nvPr>
            <p:ph idx="6" type="subTitle"/>
          </p:nvPr>
        </p:nvSpPr>
        <p:spPr>
          <a:xfrm>
            <a:off x="3846663" y="20552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>
            <a:hlinkClick/>
          </p:cNvPr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5"/>
          <p:cNvSpPr txBox="1"/>
          <p:nvPr>
            <p:ph idx="8" type="subTitle"/>
          </p:nvPr>
        </p:nvSpPr>
        <p:spPr>
          <a:xfrm>
            <a:off x="3846663" y="329159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>
            <a:hlinkClick/>
          </p:cNvPr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>
            <a:hlinkClick/>
          </p:cNvPr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>
            <a:hlinkClick/>
          </p:cNvPr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5">
            <a:hlinkClick/>
          </p:cNvPr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title"/>
          </p:nvPr>
        </p:nvSpPr>
        <p:spPr>
          <a:xfrm>
            <a:off x="1378728" y="388831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3846663" y="39097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50661">
            <a:off x="-2923118" y="956851"/>
            <a:ext cx="671803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/>
          <p:nvPr/>
        </p:nvSpPr>
        <p:spPr>
          <a:xfrm>
            <a:off x="3424425" y="-2637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>
            <p:ph type="title"/>
          </p:nvPr>
        </p:nvSpPr>
        <p:spPr>
          <a:xfrm>
            <a:off x="720075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4" name="Google Shape;364;p41"/>
          <p:cNvSpPr txBox="1"/>
          <p:nvPr>
            <p:ph idx="1" type="subTitle"/>
          </p:nvPr>
        </p:nvSpPr>
        <p:spPr>
          <a:xfrm>
            <a:off x="720075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1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41"/>
          <p:cNvSpPr txBox="1"/>
          <p:nvPr>
            <p:ph idx="3" type="title"/>
          </p:nvPr>
        </p:nvSpPr>
        <p:spPr>
          <a:xfrm>
            <a:off x="3361763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7" name="Google Shape;367;p41"/>
          <p:cNvSpPr txBox="1"/>
          <p:nvPr>
            <p:ph idx="4" type="subTitle"/>
          </p:nvPr>
        </p:nvSpPr>
        <p:spPr>
          <a:xfrm>
            <a:off x="3361763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1"/>
          <p:cNvSpPr txBox="1"/>
          <p:nvPr>
            <p:ph idx="5" type="title"/>
          </p:nvPr>
        </p:nvSpPr>
        <p:spPr>
          <a:xfrm>
            <a:off x="6003450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9" name="Google Shape;369;p41"/>
          <p:cNvSpPr txBox="1"/>
          <p:nvPr>
            <p:ph idx="6" type="subTitle"/>
          </p:nvPr>
        </p:nvSpPr>
        <p:spPr>
          <a:xfrm>
            <a:off x="6003450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5855650" y="1619538"/>
            <a:ext cx="25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42"/>
          <p:cNvSpPr txBox="1"/>
          <p:nvPr>
            <p:ph idx="1" type="subTitle"/>
          </p:nvPr>
        </p:nvSpPr>
        <p:spPr>
          <a:xfrm>
            <a:off x="5855400" y="2443663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/>
          <p:nvPr/>
        </p:nvSpPr>
        <p:spPr>
          <a:xfrm>
            <a:off x="-996775" y="3774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9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5961175" y="-899925"/>
            <a:ext cx="3700200" cy="37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-1642950" y="202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43"/>
          <p:cNvSpPr txBox="1"/>
          <p:nvPr>
            <p:ph idx="2" type="title"/>
          </p:nvPr>
        </p:nvSpPr>
        <p:spPr>
          <a:xfrm>
            <a:off x="1666213" y="3456250"/>
            <a:ext cx="2253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43"/>
          <p:cNvSpPr txBox="1"/>
          <p:nvPr>
            <p:ph idx="3" type="title"/>
          </p:nvPr>
        </p:nvSpPr>
        <p:spPr>
          <a:xfrm>
            <a:off x="5228388" y="3456250"/>
            <a:ext cx="2249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2" name="Google Shape;382;p43"/>
          <p:cNvSpPr txBox="1"/>
          <p:nvPr>
            <p:ph idx="1" type="subTitle"/>
          </p:nvPr>
        </p:nvSpPr>
        <p:spPr>
          <a:xfrm>
            <a:off x="5228400" y="4015150"/>
            <a:ext cx="2249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" name="Google Shape;383;p43"/>
          <p:cNvSpPr txBox="1"/>
          <p:nvPr>
            <p:ph idx="4" type="subTitle"/>
          </p:nvPr>
        </p:nvSpPr>
        <p:spPr>
          <a:xfrm>
            <a:off x="1666225" y="4015150"/>
            <a:ext cx="2253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6421500" y="1393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-1613600" y="33335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-725475" y="-1317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-2588250" y="-2876075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4445600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5"/>
          <p:cNvSpPr txBox="1"/>
          <p:nvPr>
            <p:ph type="title"/>
          </p:nvPr>
        </p:nvSpPr>
        <p:spPr>
          <a:xfrm>
            <a:off x="2363825" y="933675"/>
            <a:ext cx="33624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4" name="Google Shape;394;p45"/>
          <p:cNvSpPr txBox="1"/>
          <p:nvPr>
            <p:ph idx="2" type="title"/>
          </p:nvPr>
        </p:nvSpPr>
        <p:spPr>
          <a:xfrm>
            <a:off x="713225" y="684375"/>
            <a:ext cx="16506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5" name="Google Shape;395;p45"/>
          <p:cNvSpPr txBox="1"/>
          <p:nvPr>
            <p:ph idx="1" type="subTitle"/>
          </p:nvPr>
        </p:nvSpPr>
        <p:spPr>
          <a:xfrm>
            <a:off x="713225" y="1969275"/>
            <a:ext cx="5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6"/>
          <p:cNvSpPr/>
          <p:nvPr/>
        </p:nvSpPr>
        <p:spPr>
          <a:xfrm>
            <a:off x="-166950" y="38218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713100" y="1217050"/>
            <a:ext cx="3810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p46"/>
          <p:cNvSpPr txBox="1"/>
          <p:nvPr>
            <p:ph idx="1" type="subTitle"/>
          </p:nvPr>
        </p:nvSpPr>
        <p:spPr>
          <a:xfrm>
            <a:off x="713100" y="2290500"/>
            <a:ext cx="38109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3501775" y="-2098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7"/>
          <p:cNvSpPr txBox="1"/>
          <p:nvPr>
            <p:ph type="title"/>
          </p:nvPr>
        </p:nvSpPr>
        <p:spPr>
          <a:xfrm>
            <a:off x="2725650" y="1434375"/>
            <a:ext cx="3692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5" name="Google Shape;405;p47"/>
          <p:cNvSpPr txBox="1"/>
          <p:nvPr>
            <p:ph idx="1" type="subTitle"/>
          </p:nvPr>
        </p:nvSpPr>
        <p:spPr>
          <a:xfrm>
            <a:off x="2725650" y="2290500"/>
            <a:ext cx="3692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7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4077925" y="-11570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/>
          <p:nvPr>
            <p:ph type="title"/>
          </p:nvPr>
        </p:nvSpPr>
        <p:spPr>
          <a:xfrm>
            <a:off x="720000" y="1049550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2" name="Google Shape;412;p48"/>
          <p:cNvSpPr txBox="1"/>
          <p:nvPr>
            <p:ph idx="1" type="subTitle"/>
          </p:nvPr>
        </p:nvSpPr>
        <p:spPr>
          <a:xfrm>
            <a:off x="4625400" y="1854275"/>
            <a:ext cx="3805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8"/>
          <p:cNvSpPr txBox="1"/>
          <p:nvPr/>
        </p:nvSpPr>
        <p:spPr>
          <a:xfrm>
            <a:off x="4625525" y="317925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48"/>
          <p:cNvSpPr txBox="1"/>
          <p:nvPr>
            <p:ph idx="2" type="title"/>
          </p:nvPr>
        </p:nvSpPr>
        <p:spPr>
          <a:xfrm>
            <a:off x="4625525" y="1199700"/>
            <a:ext cx="38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01989">
            <a:off x="7671076" y="3727457"/>
            <a:ext cx="1873699" cy="100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4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/>
          <p:nvPr/>
        </p:nvSpPr>
        <p:spPr>
          <a:xfrm>
            <a:off x="-4147325" y="-3872850"/>
            <a:ext cx="10070100" cy="10070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5717450" y="-1830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3525475" y="394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 txBox="1"/>
          <p:nvPr>
            <p:ph type="title"/>
          </p:nvPr>
        </p:nvSpPr>
        <p:spPr>
          <a:xfrm>
            <a:off x="3103650" y="703825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49"/>
          <p:cNvSpPr txBox="1"/>
          <p:nvPr>
            <p:ph idx="1" type="subTitle"/>
          </p:nvPr>
        </p:nvSpPr>
        <p:spPr>
          <a:xfrm>
            <a:off x="2566650" y="1732725"/>
            <a:ext cx="40107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/>
        </p:nvSpPr>
        <p:spPr>
          <a:xfrm>
            <a:off x="2854650" y="338310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/>
        </p:nvSpPr>
        <p:spPr>
          <a:xfrm>
            <a:off x="-763050" y="2173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3926400" y="-11273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5636250" y="1594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0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253950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882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2" type="title"/>
          </p:nvPr>
        </p:nvSpPr>
        <p:spPr>
          <a:xfrm>
            <a:off x="612189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6"/>
          <p:cNvSpPr txBox="1"/>
          <p:nvPr>
            <p:ph idx="1" type="subTitle"/>
          </p:nvPr>
        </p:nvSpPr>
        <p:spPr>
          <a:xfrm>
            <a:off x="612189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3" type="title"/>
          </p:nvPr>
        </p:nvSpPr>
        <p:spPr>
          <a:xfrm>
            <a:off x="612189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612189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5" type="title"/>
          </p:nvPr>
        </p:nvSpPr>
        <p:spPr>
          <a:xfrm>
            <a:off x="5612788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title"/>
          </p:nvPr>
        </p:nvSpPr>
        <p:spPr>
          <a:xfrm>
            <a:off x="5612788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title"/>
          </p:nvPr>
        </p:nvSpPr>
        <p:spPr>
          <a:xfrm>
            <a:off x="71660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>
            <a:off x="71660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9" type="title"/>
          </p:nvPr>
        </p:nvSpPr>
        <p:spPr>
          <a:xfrm>
            <a:off x="71660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>
            <a:off x="71660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4" type="title"/>
          </p:nvPr>
        </p:nvSpPr>
        <p:spPr>
          <a:xfrm>
            <a:off x="3022113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5" type="title"/>
          </p:nvPr>
        </p:nvSpPr>
        <p:spPr>
          <a:xfrm>
            <a:off x="3022113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6" type="title"/>
          </p:nvPr>
        </p:nvSpPr>
        <p:spPr>
          <a:xfrm>
            <a:off x="612189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6"/>
          <p:cNvSpPr txBox="1"/>
          <p:nvPr>
            <p:ph idx="17" type="subTitle"/>
          </p:nvPr>
        </p:nvSpPr>
        <p:spPr>
          <a:xfrm>
            <a:off x="612189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8" type="title"/>
          </p:nvPr>
        </p:nvSpPr>
        <p:spPr>
          <a:xfrm>
            <a:off x="5612788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19" type="title"/>
          </p:nvPr>
        </p:nvSpPr>
        <p:spPr>
          <a:xfrm>
            <a:off x="71660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6"/>
          <p:cNvSpPr txBox="1"/>
          <p:nvPr>
            <p:ph idx="20" type="subTitle"/>
          </p:nvPr>
        </p:nvSpPr>
        <p:spPr>
          <a:xfrm>
            <a:off x="71660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1" type="title"/>
          </p:nvPr>
        </p:nvSpPr>
        <p:spPr>
          <a:xfrm>
            <a:off x="3022113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-1780950" y="1935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6014375" y="22089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3494550" y="-13804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4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5929525" y="-13153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-485425" y="35115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52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3" name="Google Shape;443;p5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/>
          <p:nvPr/>
        </p:nvSpPr>
        <p:spPr>
          <a:xfrm>
            <a:off x="-1924650" y="1784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4"/>
          <p:cNvSpPr/>
          <p:nvPr/>
        </p:nvSpPr>
        <p:spPr>
          <a:xfrm>
            <a:off x="2393200" y="-9410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4"/>
          <p:cNvSpPr/>
          <p:nvPr/>
        </p:nvSpPr>
        <p:spPr>
          <a:xfrm>
            <a:off x="7591850" y="3521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/>
          <p:nvPr/>
        </p:nvSpPr>
        <p:spPr>
          <a:xfrm>
            <a:off x="-129575" y="-463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/>
          <p:nvPr/>
        </p:nvSpPr>
        <p:spPr>
          <a:xfrm>
            <a:off x="6333850" y="20408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7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7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/>
          <p:nvPr/>
        </p:nvSpPr>
        <p:spPr>
          <a:xfrm>
            <a:off x="-839450" y="22231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8"/>
          <p:cNvSpPr/>
          <p:nvPr/>
        </p:nvSpPr>
        <p:spPr>
          <a:xfrm>
            <a:off x="6716525" y="2496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8"/>
          <p:cNvSpPr/>
          <p:nvPr/>
        </p:nvSpPr>
        <p:spPr>
          <a:xfrm>
            <a:off x="5088800" y="-13645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8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720000" y="1282250"/>
            <a:ext cx="77040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/>
          <p:nvPr/>
        </p:nvSpPr>
        <p:spPr>
          <a:xfrm>
            <a:off x="-1892675" y="1723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5419175" y="24396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6312050" y="-869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2" type="title"/>
          </p:nvPr>
        </p:nvSpPr>
        <p:spPr>
          <a:xfrm>
            <a:off x="138161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" name="Google Shape;473;p59"/>
          <p:cNvSpPr txBox="1"/>
          <p:nvPr>
            <p:ph idx="1" type="subTitle"/>
          </p:nvPr>
        </p:nvSpPr>
        <p:spPr>
          <a:xfrm>
            <a:off x="138161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59"/>
          <p:cNvSpPr txBox="1"/>
          <p:nvPr>
            <p:ph idx="3" type="title"/>
          </p:nvPr>
        </p:nvSpPr>
        <p:spPr>
          <a:xfrm>
            <a:off x="468590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5" name="Google Shape;475;p59"/>
          <p:cNvSpPr txBox="1"/>
          <p:nvPr>
            <p:ph idx="4" type="subTitle"/>
          </p:nvPr>
        </p:nvSpPr>
        <p:spPr>
          <a:xfrm>
            <a:off x="468590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9"/>
          <p:cNvSpPr txBox="1"/>
          <p:nvPr>
            <p:ph idx="5" type="title"/>
          </p:nvPr>
        </p:nvSpPr>
        <p:spPr>
          <a:xfrm>
            <a:off x="138161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7" name="Google Shape;477;p59"/>
          <p:cNvSpPr txBox="1"/>
          <p:nvPr>
            <p:ph idx="6" type="subTitle"/>
          </p:nvPr>
        </p:nvSpPr>
        <p:spPr>
          <a:xfrm>
            <a:off x="138161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7" type="title"/>
          </p:nvPr>
        </p:nvSpPr>
        <p:spPr>
          <a:xfrm>
            <a:off x="468590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9" name="Google Shape;479;p59"/>
          <p:cNvSpPr txBox="1"/>
          <p:nvPr>
            <p:ph idx="8" type="subTitle"/>
          </p:nvPr>
        </p:nvSpPr>
        <p:spPr>
          <a:xfrm>
            <a:off x="468590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9" type="title"/>
          </p:nvPr>
        </p:nvSpPr>
        <p:spPr>
          <a:xfrm>
            <a:off x="7131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59"/>
          <p:cNvSpPr txBox="1"/>
          <p:nvPr>
            <p:ph idx="13" type="title"/>
          </p:nvPr>
        </p:nvSpPr>
        <p:spPr>
          <a:xfrm>
            <a:off x="7131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14" type="title"/>
          </p:nvPr>
        </p:nvSpPr>
        <p:spPr>
          <a:xfrm>
            <a:off x="40204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59"/>
          <p:cNvSpPr txBox="1"/>
          <p:nvPr>
            <p:ph idx="15" type="title"/>
          </p:nvPr>
        </p:nvSpPr>
        <p:spPr>
          <a:xfrm>
            <a:off x="40204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/>
          <p:nvPr/>
        </p:nvSpPr>
        <p:spPr>
          <a:xfrm>
            <a:off x="1474275" y="2245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0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-1913050" y="-2009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9" name="Google Shape;489;p60">
            <a:hlinkClick action="ppaction://hlinksldjump" r:id="rId2"/>
          </p:cNvPr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0" name="Google Shape;490;p60"/>
          <p:cNvSpPr txBox="1"/>
          <p:nvPr>
            <p:ph idx="1" type="subTitle"/>
          </p:nvPr>
        </p:nvSpPr>
        <p:spPr>
          <a:xfrm>
            <a:off x="3853438" y="14370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6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1378728" y="265196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60"/>
          <p:cNvSpPr txBox="1"/>
          <p:nvPr>
            <p:ph idx="4" type="subTitle"/>
          </p:nvPr>
        </p:nvSpPr>
        <p:spPr>
          <a:xfrm>
            <a:off x="3846663" y="26734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0">
            <a:hlinkClick action="ppaction://hlinksldjump" r:id="rId4"/>
          </p:cNvPr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60"/>
          <p:cNvSpPr txBox="1"/>
          <p:nvPr>
            <p:ph idx="6" type="subTitle"/>
          </p:nvPr>
        </p:nvSpPr>
        <p:spPr>
          <a:xfrm>
            <a:off x="3846663" y="20552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60">
            <a:hlinkClick/>
          </p:cNvPr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60"/>
          <p:cNvSpPr txBox="1"/>
          <p:nvPr>
            <p:ph idx="8" type="subTitle"/>
          </p:nvPr>
        </p:nvSpPr>
        <p:spPr>
          <a:xfrm>
            <a:off x="3846663" y="329159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0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60">
            <a:hlinkClick action="ppaction://hlinksldjump" r:id="rId6"/>
          </p:cNvPr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60">
            <a:hlinkClick action="ppaction://hlinksldjump" r:id="rId7"/>
          </p:cNvPr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60">
            <a:hlinkClick/>
          </p:cNvPr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60"/>
          <p:cNvSpPr txBox="1"/>
          <p:nvPr>
            <p:ph idx="16" type="title"/>
          </p:nvPr>
        </p:nvSpPr>
        <p:spPr>
          <a:xfrm>
            <a:off x="1378728" y="388831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60"/>
          <p:cNvSpPr txBox="1"/>
          <p:nvPr>
            <p:ph idx="17" type="subTitle"/>
          </p:nvPr>
        </p:nvSpPr>
        <p:spPr>
          <a:xfrm>
            <a:off x="3846663" y="39097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60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/>
          <p:nvPr/>
        </p:nvSpPr>
        <p:spPr>
          <a:xfrm>
            <a:off x="5253950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3882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1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8" name="Google Shape;508;p61"/>
          <p:cNvSpPr txBox="1"/>
          <p:nvPr>
            <p:ph idx="2" type="title"/>
          </p:nvPr>
        </p:nvSpPr>
        <p:spPr>
          <a:xfrm>
            <a:off x="612189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9" name="Google Shape;509;p61"/>
          <p:cNvSpPr txBox="1"/>
          <p:nvPr>
            <p:ph idx="1" type="subTitle"/>
          </p:nvPr>
        </p:nvSpPr>
        <p:spPr>
          <a:xfrm>
            <a:off x="612189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3" type="title"/>
          </p:nvPr>
        </p:nvSpPr>
        <p:spPr>
          <a:xfrm>
            <a:off x="612189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61"/>
          <p:cNvSpPr txBox="1"/>
          <p:nvPr>
            <p:ph idx="4" type="subTitle"/>
          </p:nvPr>
        </p:nvSpPr>
        <p:spPr>
          <a:xfrm>
            <a:off x="612189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1"/>
          <p:cNvSpPr txBox="1"/>
          <p:nvPr>
            <p:ph idx="5" type="title"/>
          </p:nvPr>
        </p:nvSpPr>
        <p:spPr>
          <a:xfrm>
            <a:off x="5612788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61"/>
          <p:cNvSpPr txBox="1"/>
          <p:nvPr>
            <p:ph idx="6" type="title"/>
          </p:nvPr>
        </p:nvSpPr>
        <p:spPr>
          <a:xfrm>
            <a:off x="5612788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>
            <p:ph idx="7" type="title"/>
          </p:nvPr>
        </p:nvSpPr>
        <p:spPr>
          <a:xfrm>
            <a:off x="71660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61"/>
          <p:cNvSpPr txBox="1"/>
          <p:nvPr>
            <p:ph idx="8" type="subTitle"/>
          </p:nvPr>
        </p:nvSpPr>
        <p:spPr>
          <a:xfrm>
            <a:off x="71660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9" type="title"/>
          </p:nvPr>
        </p:nvSpPr>
        <p:spPr>
          <a:xfrm>
            <a:off x="71660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61"/>
          <p:cNvSpPr txBox="1"/>
          <p:nvPr>
            <p:ph idx="13" type="subTitle"/>
          </p:nvPr>
        </p:nvSpPr>
        <p:spPr>
          <a:xfrm>
            <a:off x="71660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1"/>
          <p:cNvSpPr txBox="1"/>
          <p:nvPr>
            <p:ph idx="14" type="title"/>
          </p:nvPr>
        </p:nvSpPr>
        <p:spPr>
          <a:xfrm>
            <a:off x="3022113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61"/>
          <p:cNvSpPr txBox="1"/>
          <p:nvPr>
            <p:ph idx="15" type="title"/>
          </p:nvPr>
        </p:nvSpPr>
        <p:spPr>
          <a:xfrm>
            <a:off x="3022113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61"/>
          <p:cNvSpPr txBox="1"/>
          <p:nvPr>
            <p:ph idx="16" type="title"/>
          </p:nvPr>
        </p:nvSpPr>
        <p:spPr>
          <a:xfrm>
            <a:off x="612189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" name="Google Shape;521;p61"/>
          <p:cNvSpPr txBox="1"/>
          <p:nvPr>
            <p:ph idx="17" type="subTitle"/>
          </p:nvPr>
        </p:nvSpPr>
        <p:spPr>
          <a:xfrm>
            <a:off x="612189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1"/>
          <p:cNvSpPr txBox="1"/>
          <p:nvPr>
            <p:ph idx="18" type="title"/>
          </p:nvPr>
        </p:nvSpPr>
        <p:spPr>
          <a:xfrm>
            <a:off x="5612788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61"/>
          <p:cNvSpPr txBox="1"/>
          <p:nvPr>
            <p:ph idx="19" type="title"/>
          </p:nvPr>
        </p:nvSpPr>
        <p:spPr>
          <a:xfrm>
            <a:off x="71660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4" name="Google Shape;524;p61"/>
          <p:cNvSpPr txBox="1"/>
          <p:nvPr>
            <p:ph idx="20" type="subTitle"/>
          </p:nvPr>
        </p:nvSpPr>
        <p:spPr>
          <a:xfrm>
            <a:off x="71660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61"/>
          <p:cNvSpPr txBox="1"/>
          <p:nvPr>
            <p:ph idx="21" type="title"/>
          </p:nvPr>
        </p:nvSpPr>
        <p:spPr>
          <a:xfrm>
            <a:off x="3022113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-1780950" y="2749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4450475" y="2360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3678975" y="-12209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2241500" y="1575325"/>
            <a:ext cx="4661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7"/>
          <p:cNvSpPr txBox="1"/>
          <p:nvPr>
            <p:ph idx="1" type="subTitle"/>
          </p:nvPr>
        </p:nvSpPr>
        <p:spPr>
          <a:xfrm>
            <a:off x="2241500" y="2484525"/>
            <a:ext cx="4661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/>
          <p:nvPr/>
        </p:nvSpPr>
        <p:spPr>
          <a:xfrm>
            <a:off x="-1780950" y="2749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4450475" y="2360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3678975" y="-12209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2241500" y="1575325"/>
            <a:ext cx="4661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62"/>
          <p:cNvSpPr txBox="1"/>
          <p:nvPr>
            <p:ph idx="1" type="subTitle"/>
          </p:nvPr>
        </p:nvSpPr>
        <p:spPr>
          <a:xfrm>
            <a:off x="2241500" y="2484525"/>
            <a:ext cx="4661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5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/>
          <p:nvPr/>
        </p:nvSpPr>
        <p:spPr>
          <a:xfrm>
            <a:off x="-71100" y="-23737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3"/>
          <p:cNvSpPr/>
          <p:nvPr/>
        </p:nvSpPr>
        <p:spPr>
          <a:xfrm>
            <a:off x="964425" y="264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4931025" y="1240625"/>
            <a:ext cx="3499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6" name="Google Shape;536;p63"/>
          <p:cNvSpPr txBox="1"/>
          <p:nvPr>
            <p:ph idx="1" type="subTitle"/>
          </p:nvPr>
        </p:nvSpPr>
        <p:spPr>
          <a:xfrm>
            <a:off x="4931025" y="2314075"/>
            <a:ext cx="3499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63"/>
          <p:cNvSpPr/>
          <p:nvPr/>
        </p:nvSpPr>
        <p:spPr>
          <a:xfrm>
            <a:off x="5824175" y="21424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4"/>
          <p:cNvSpPr txBox="1"/>
          <p:nvPr>
            <p:ph type="title"/>
          </p:nvPr>
        </p:nvSpPr>
        <p:spPr>
          <a:xfrm>
            <a:off x="720000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64"/>
          <p:cNvSpPr txBox="1"/>
          <p:nvPr>
            <p:ph idx="1" type="subTitle"/>
          </p:nvPr>
        </p:nvSpPr>
        <p:spPr>
          <a:xfrm>
            <a:off x="720000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64"/>
          <p:cNvSpPr txBox="1"/>
          <p:nvPr>
            <p:ph idx="2" type="title"/>
          </p:nvPr>
        </p:nvSpPr>
        <p:spPr>
          <a:xfrm>
            <a:off x="3197798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5" name="Google Shape;545;p64"/>
          <p:cNvSpPr txBox="1"/>
          <p:nvPr>
            <p:ph idx="3" type="subTitle"/>
          </p:nvPr>
        </p:nvSpPr>
        <p:spPr>
          <a:xfrm>
            <a:off x="3197798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4"/>
          <p:cNvSpPr txBox="1"/>
          <p:nvPr>
            <p:ph idx="4" type="title"/>
          </p:nvPr>
        </p:nvSpPr>
        <p:spPr>
          <a:xfrm>
            <a:off x="720000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7" name="Google Shape;547;p64"/>
          <p:cNvSpPr txBox="1"/>
          <p:nvPr>
            <p:ph idx="5" type="subTitle"/>
          </p:nvPr>
        </p:nvSpPr>
        <p:spPr>
          <a:xfrm>
            <a:off x="720000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6" type="title"/>
          </p:nvPr>
        </p:nvSpPr>
        <p:spPr>
          <a:xfrm>
            <a:off x="3197798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9" name="Google Shape;549;p64"/>
          <p:cNvSpPr txBox="1"/>
          <p:nvPr>
            <p:ph idx="7" type="subTitle"/>
          </p:nvPr>
        </p:nvSpPr>
        <p:spPr>
          <a:xfrm>
            <a:off x="3197798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4"/>
          <p:cNvSpPr txBox="1"/>
          <p:nvPr>
            <p:ph idx="8" type="title"/>
          </p:nvPr>
        </p:nvSpPr>
        <p:spPr>
          <a:xfrm>
            <a:off x="5675602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1" name="Google Shape;551;p64"/>
          <p:cNvSpPr txBox="1"/>
          <p:nvPr>
            <p:ph idx="9" type="subTitle"/>
          </p:nvPr>
        </p:nvSpPr>
        <p:spPr>
          <a:xfrm>
            <a:off x="5675602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4"/>
          <p:cNvSpPr txBox="1"/>
          <p:nvPr>
            <p:ph idx="13" type="title"/>
          </p:nvPr>
        </p:nvSpPr>
        <p:spPr>
          <a:xfrm>
            <a:off x="5675602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3" name="Google Shape;553;p64"/>
          <p:cNvSpPr txBox="1"/>
          <p:nvPr>
            <p:ph idx="14" type="subTitle"/>
          </p:nvPr>
        </p:nvSpPr>
        <p:spPr>
          <a:xfrm>
            <a:off x="5675602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4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6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/>
          <p:nvPr/>
        </p:nvSpPr>
        <p:spPr>
          <a:xfrm>
            <a:off x="-1412125" y="-28996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5"/>
          <p:cNvSpPr/>
          <p:nvPr/>
        </p:nvSpPr>
        <p:spPr>
          <a:xfrm>
            <a:off x="4269650" y="0"/>
            <a:ext cx="7846200" cy="7846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5"/>
          <p:cNvSpPr/>
          <p:nvPr/>
        </p:nvSpPr>
        <p:spPr>
          <a:xfrm>
            <a:off x="-725975" y="3809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5"/>
          <p:cNvSpPr txBox="1"/>
          <p:nvPr>
            <p:ph type="title"/>
          </p:nvPr>
        </p:nvSpPr>
        <p:spPr>
          <a:xfrm>
            <a:off x="1368925" y="12606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65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2" type="title"/>
          </p:nvPr>
        </p:nvSpPr>
        <p:spPr>
          <a:xfrm>
            <a:off x="1368923" y="34937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65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65"/>
          <p:cNvSpPr txBox="1"/>
          <p:nvPr>
            <p:ph idx="4" type="title"/>
          </p:nvPr>
        </p:nvSpPr>
        <p:spPr>
          <a:xfrm>
            <a:off x="1368925" y="2377181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65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65"/>
          <p:cNvSpPr txBox="1"/>
          <p:nvPr>
            <p:ph idx="6" type="title"/>
          </p:nvPr>
        </p:nvSpPr>
        <p:spPr>
          <a:xfrm>
            <a:off x="5789073" y="34962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65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5"/>
          <p:cNvSpPr txBox="1"/>
          <p:nvPr>
            <p:ph idx="8" type="title"/>
          </p:nvPr>
        </p:nvSpPr>
        <p:spPr>
          <a:xfrm>
            <a:off x="5789077" y="12606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65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3" type="title"/>
          </p:nvPr>
        </p:nvSpPr>
        <p:spPr>
          <a:xfrm>
            <a:off x="5789077" y="23797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65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2" name="Google Shape;572;p65"/>
          <p:cNvSpPr/>
          <p:nvPr/>
        </p:nvSpPr>
        <p:spPr>
          <a:xfrm>
            <a:off x="7560775" y="-972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/>
          <p:nvPr/>
        </p:nvSpPr>
        <p:spPr>
          <a:xfrm>
            <a:off x="-2626750" y="15591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6"/>
          <p:cNvSpPr/>
          <p:nvPr/>
        </p:nvSpPr>
        <p:spPr>
          <a:xfrm>
            <a:off x="6748450" y="23122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1652275" y="-13326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6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8" name="Google Shape;578;p66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9" name="Google Shape;579;p66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5615425" y="21527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7"/>
          <p:cNvSpPr txBox="1"/>
          <p:nvPr>
            <p:ph type="title"/>
          </p:nvPr>
        </p:nvSpPr>
        <p:spPr>
          <a:xfrm>
            <a:off x="142130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4" name="Google Shape;584;p67"/>
          <p:cNvSpPr txBox="1"/>
          <p:nvPr>
            <p:ph idx="1" type="subTitle"/>
          </p:nvPr>
        </p:nvSpPr>
        <p:spPr>
          <a:xfrm>
            <a:off x="14211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7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6" name="Google Shape;586;p67"/>
          <p:cNvSpPr txBox="1"/>
          <p:nvPr>
            <p:ph idx="3" type="title"/>
          </p:nvPr>
        </p:nvSpPr>
        <p:spPr>
          <a:xfrm>
            <a:off x="407805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67"/>
          <p:cNvSpPr txBox="1"/>
          <p:nvPr>
            <p:ph idx="4" type="subTitle"/>
          </p:nvPr>
        </p:nvSpPr>
        <p:spPr>
          <a:xfrm>
            <a:off x="4077900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7"/>
          <p:cNvSpPr txBox="1"/>
          <p:nvPr>
            <p:ph idx="5" type="title"/>
          </p:nvPr>
        </p:nvSpPr>
        <p:spPr>
          <a:xfrm>
            <a:off x="6750125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67"/>
          <p:cNvSpPr txBox="1"/>
          <p:nvPr>
            <p:ph idx="6" type="subTitle"/>
          </p:nvPr>
        </p:nvSpPr>
        <p:spPr>
          <a:xfrm>
            <a:off x="67499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/>
          <p:nvPr/>
        </p:nvSpPr>
        <p:spPr>
          <a:xfrm>
            <a:off x="90487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8"/>
          <p:cNvSpPr/>
          <p:nvPr/>
        </p:nvSpPr>
        <p:spPr>
          <a:xfrm>
            <a:off x="2176675" y="-2047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8"/>
          <p:cNvSpPr txBox="1"/>
          <p:nvPr>
            <p:ph type="title"/>
          </p:nvPr>
        </p:nvSpPr>
        <p:spPr>
          <a:xfrm>
            <a:off x="1421300" y="1580313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4" name="Google Shape;594;p68"/>
          <p:cNvSpPr txBox="1"/>
          <p:nvPr>
            <p:ph idx="1" type="subTitle"/>
          </p:nvPr>
        </p:nvSpPr>
        <p:spPr>
          <a:xfrm>
            <a:off x="5889175" y="3982288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68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68"/>
          <p:cNvSpPr txBox="1"/>
          <p:nvPr>
            <p:ph idx="3" type="title"/>
          </p:nvPr>
        </p:nvSpPr>
        <p:spPr>
          <a:xfrm>
            <a:off x="2818238" y="27813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68"/>
          <p:cNvSpPr txBox="1"/>
          <p:nvPr>
            <p:ph idx="4" type="subTitle"/>
          </p:nvPr>
        </p:nvSpPr>
        <p:spPr>
          <a:xfrm>
            <a:off x="4492238" y="2781300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8"/>
          <p:cNvSpPr txBox="1"/>
          <p:nvPr>
            <p:ph idx="5" type="title"/>
          </p:nvPr>
        </p:nvSpPr>
        <p:spPr>
          <a:xfrm>
            <a:off x="4215175" y="3982288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68"/>
          <p:cNvSpPr txBox="1"/>
          <p:nvPr>
            <p:ph idx="6" type="subTitle"/>
          </p:nvPr>
        </p:nvSpPr>
        <p:spPr>
          <a:xfrm>
            <a:off x="3095300" y="1580313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7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9"/>
          <p:cNvSpPr/>
          <p:nvPr/>
        </p:nvSpPr>
        <p:spPr>
          <a:xfrm>
            <a:off x="2929200" y="-2158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9"/>
          <p:cNvSpPr/>
          <p:nvPr/>
        </p:nvSpPr>
        <p:spPr>
          <a:xfrm>
            <a:off x="-2162500" y="2950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9"/>
          <p:cNvSpPr/>
          <p:nvPr/>
        </p:nvSpPr>
        <p:spPr>
          <a:xfrm>
            <a:off x="3148500" y="28393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5" name="Google Shape;605;p69"/>
          <p:cNvSpPr txBox="1"/>
          <p:nvPr>
            <p:ph idx="2" type="title"/>
          </p:nvPr>
        </p:nvSpPr>
        <p:spPr>
          <a:xfrm>
            <a:off x="714300" y="1494150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6" name="Google Shape;606;p69"/>
          <p:cNvSpPr txBox="1"/>
          <p:nvPr>
            <p:ph idx="1" type="subTitle"/>
          </p:nvPr>
        </p:nvSpPr>
        <p:spPr>
          <a:xfrm>
            <a:off x="3090179" y="147675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9"/>
          <p:cNvSpPr txBox="1"/>
          <p:nvPr>
            <p:ph idx="3" type="title"/>
          </p:nvPr>
        </p:nvSpPr>
        <p:spPr>
          <a:xfrm>
            <a:off x="714300" y="254552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8" name="Google Shape;608;p69"/>
          <p:cNvSpPr txBox="1"/>
          <p:nvPr>
            <p:ph idx="4" type="subTitle"/>
          </p:nvPr>
        </p:nvSpPr>
        <p:spPr>
          <a:xfrm>
            <a:off x="3090121" y="252812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9"/>
          <p:cNvSpPr txBox="1"/>
          <p:nvPr>
            <p:ph idx="5" type="title"/>
          </p:nvPr>
        </p:nvSpPr>
        <p:spPr>
          <a:xfrm>
            <a:off x="714300" y="359690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0" name="Google Shape;610;p69"/>
          <p:cNvSpPr txBox="1"/>
          <p:nvPr>
            <p:ph idx="6" type="subTitle"/>
          </p:nvPr>
        </p:nvSpPr>
        <p:spPr>
          <a:xfrm>
            <a:off x="3090179" y="357949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69"/>
          <p:cNvSpPr txBox="1"/>
          <p:nvPr>
            <p:ph idx="7" type="title"/>
          </p:nvPr>
        </p:nvSpPr>
        <p:spPr>
          <a:xfrm>
            <a:off x="6809800" y="3071218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69"/>
          <p:cNvSpPr txBox="1"/>
          <p:nvPr>
            <p:ph idx="8" type="subTitle"/>
          </p:nvPr>
        </p:nvSpPr>
        <p:spPr>
          <a:xfrm>
            <a:off x="3090179" y="305380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69"/>
          <p:cNvSpPr txBox="1"/>
          <p:nvPr>
            <p:ph idx="9" type="title"/>
          </p:nvPr>
        </p:nvSpPr>
        <p:spPr>
          <a:xfrm>
            <a:off x="6809800" y="201983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4" name="Google Shape;614;p69"/>
          <p:cNvSpPr txBox="1"/>
          <p:nvPr>
            <p:ph idx="13" type="subTitle"/>
          </p:nvPr>
        </p:nvSpPr>
        <p:spPr>
          <a:xfrm>
            <a:off x="3090121" y="200243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9"/>
          <p:cNvSpPr txBox="1"/>
          <p:nvPr>
            <p:ph idx="14" type="title"/>
          </p:nvPr>
        </p:nvSpPr>
        <p:spPr>
          <a:xfrm>
            <a:off x="6809800" y="412259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6" name="Google Shape;616;p69"/>
          <p:cNvSpPr txBox="1"/>
          <p:nvPr>
            <p:ph idx="15" type="subTitle"/>
          </p:nvPr>
        </p:nvSpPr>
        <p:spPr>
          <a:xfrm>
            <a:off x="3090179" y="410517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0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>
            <p:ph type="title"/>
          </p:nvPr>
        </p:nvSpPr>
        <p:spPr>
          <a:xfrm>
            <a:off x="4572000" y="537225"/>
            <a:ext cx="3852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9" name="Google Shape;619;p70"/>
          <p:cNvSpPr/>
          <p:nvPr/>
        </p:nvSpPr>
        <p:spPr>
          <a:xfrm>
            <a:off x="378750" y="-317330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0"/>
          <p:cNvSpPr/>
          <p:nvPr/>
        </p:nvSpPr>
        <p:spPr>
          <a:xfrm>
            <a:off x="5026550" y="1297449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0"/>
          <p:cNvSpPr/>
          <p:nvPr/>
        </p:nvSpPr>
        <p:spPr>
          <a:xfrm>
            <a:off x="-1449000" y="22356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/>
          <p:nvPr/>
        </p:nvSpPr>
        <p:spPr>
          <a:xfrm>
            <a:off x="3123625" y="-3194483"/>
            <a:ext cx="7146300" cy="7146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1"/>
          <p:cNvSpPr/>
          <p:nvPr/>
        </p:nvSpPr>
        <p:spPr>
          <a:xfrm>
            <a:off x="579302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1"/>
          <p:cNvSpPr/>
          <p:nvPr/>
        </p:nvSpPr>
        <p:spPr>
          <a:xfrm>
            <a:off x="-1077875" y="-1994262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-2151875" y="2123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1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8" name="Google Shape;628;p71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9" name="Google Shape;629;p71"/>
          <p:cNvSpPr txBox="1"/>
          <p:nvPr>
            <p:ph idx="1" type="subTitle"/>
          </p:nvPr>
        </p:nvSpPr>
        <p:spPr>
          <a:xfrm>
            <a:off x="4999625" y="3726900"/>
            <a:ext cx="2947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1100" y="-23737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964425" y="264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4931025" y="1240625"/>
            <a:ext cx="3499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4931025" y="2314075"/>
            <a:ext cx="3499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5824175" y="21424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/>
          <p:nvPr/>
        </p:nvSpPr>
        <p:spPr>
          <a:xfrm>
            <a:off x="-2371425" y="23189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2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8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/>
          <p:nvPr/>
        </p:nvSpPr>
        <p:spPr>
          <a:xfrm>
            <a:off x="1678525" y="17464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3"/>
          <p:cNvSpPr/>
          <p:nvPr/>
        </p:nvSpPr>
        <p:spPr>
          <a:xfrm>
            <a:off x="-2561025" y="-18228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3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/>
          <p:nvPr/>
        </p:nvSpPr>
        <p:spPr>
          <a:xfrm>
            <a:off x="-1238375" y="12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4"/>
          <p:cNvSpPr/>
          <p:nvPr/>
        </p:nvSpPr>
        <p:spPr>
          <a:xfrm>
            <a:off x="5328175" y="1977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4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2" type="title"/>
          </p:nvPr>
        </p:nvSpPr>
        <p:spPr>
          <a:xfrm>
            <a:off x="720000" y="2487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74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6" name="Google Shape;646;p74"/>
          <p:cNvSpPr txBox="1"/>
          <p:nvPr>
            <p:ph idx="3" type="title"/>
          </p:nvPr>
        </p:nvSpPr>
        <p:spPr>
          <a:xfrm>
            <a:off x="720000" y="4165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74"/>
          <p:cNvSpPr txBox="1"/>
          <p:nvPr>
            <p:ph idx="4" type="subTitle"/>
          </p:nvPr>
        </p:nvSpPr>
        <p:spPr>
          <a:xfrm>
            <a:off x="720000" y="3203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74"/>
          <p:cNvSpPr txBox="1"/>
          <p:nvPr>
            <p:ph idx="5" type="title"/>
          </p:nvPr>
        </p:nvSpPr>
        <p:spPr>
          <a:xfrm>
            <a:off x="4907100" y="4165200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74"/>
          <p:cNvSpPr txBox="1"/>
          <p:nvPr>
            <p:ph idx="6" type="subTitle"/>
          </p:nvPr>
        </p:nvSpPr>
        <p:spPr>
          <a:xfrm>
            <a:off x="4907100" y="3203875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8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/>
          <p:nvPr/>
        </p:nvSpPr>
        <p:spPr>
          <a:xfrm>
            <a:off x="4143925" y="-34422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5"/>
          <p:cNvSpPr/>
          <p:nvPr/>
        </p:nvSpPr>
        <p:spPr>
          <a:xfrm>
            <a:off x="-2297275" y="-2690326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6751475" y="-2976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5"/>
          <p:cNvSpPr/>
          <p:nvPr/>
        </p:nvSpPr>
        <p:spPr>
          <a:xfrm>
            <a:off x="-778350" y="256947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003757">
            <a:off x="-3339707" y="386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5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4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6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6"/>
          <p:cNvSpPr txBox="1"/>
          <p:nvPr>
            <p:ph type="title"/>
          </p:nvPr>
        </p:nvSpPr>
        <p:spPr>
          <a:xfrm>
            <a:off x="713225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1" name="Google Shape;661;p76"/>
          <p:cNvSpPr txBox="1"/>
          <p:nvPr>
            <p:ph idx="1" type="subTitle"/>
          </p:nvPr>
        </p:nvSpPr>
        <p:spPr>
          <a:xfrm>
            <a:off x="713225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76"/>
          <p:cNvSpPr txBox="1"/>
          <p:nvPr>
            <p:ph idx="2" type="title"/>
          </p:nvPr>
        </p:nvSpPr>
        <p:spPr>
          <a:xfrm>
            <a:off x="2642610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" name="Google Shape;663;p76"/>
          <p:cNvSpPr txBox="1"/>
          <p:nvPr>
            <p:ph idx="3" type="subTitle"/>
          </p:nvPr>
        </p:nvSpPr>
        <p:spPr>
          <a:xfrm>
            <a:off x="2642610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76"/>
          <p:cNvSpPr txBox="1"/>
          <p:nvPr>
            <p:ph idx="4" type="title"/>
          </p:nvPr>
        </p:nvSpPr>
        <p:spPr>
          <a:xfrm>
            <a:off x="713225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5" name="Google Shape;665;p76"/>
          <p:cNvSpPr txBox="1"/>
          <p:nvPr>
            <p:ph idx="5" type="subTitle"/>
          </p:nvPr>
        </p:nvSpPr>
        <p:spPr>
          <a:xfrm>
            <a:off x="713225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76"/>
          <p:cNvSpPr txBox="1"/>
          <p:nvPr>
            <p:ph idx="6" type="title"/>
          </p:nvPr>
        </p:nvSpPr>
        <p:spPr>
          <a:xfrm>
            <a:off x="2642610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7" name="Google Shape;667;p76"/>
          <p:cNvSpPr txBox="1"/>
          <p:nvPr>
            <p:ph idx="7" type="subTitle"/>
          </p:nvPr>
        </p:nvSpPr>
        <p:spPr>
          <a:xfrm>
            <a:off x="2642613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76"/>
          <p:cNvSpPr txBox="1"/>
          <p:nvPr>
            <p:ph idx="8" type="title"/>
          </p:nvPr>
        </p:nvSpPr>
        <p:spPr>
          <a:xfrm>
            <a:off x="4572001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9" name="Google Shape;669;p76"/>
          <p:cNvSpPr txBox="1"/>
          <p:nvPr>
            <p:ph idx="9" type="subTitle"/>
          </p:nvPr>
        </p:nvSpPr>
        <p:spPr>
          <a:xfrm>
            <a:off x="4572001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76"/>
          <p:cNvSpPr txBox="1"/>
          <p:nvPr>
            <p:ph idx="13" type="title"/>
          </p:nvPr>
        </p:nvSpPr>
        <p:spPr>
          <a:xfrm>
            <a:off x="4572001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1" name="Google Shape;671;p76"/>
          <p:cNvSpPr txBox="1"/>
          <p:nvPr>
            <p:ph idx="14" type="subTitle"/>
          </p:nvPr>
        </p:nvSpPr>
        <p:spPr>
          <a:xfrm>
            <a:off x="4572000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76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3" name="Google Shape;673;p76"/>
          <p:cNvSpPr txBox="1"/>
          <p:nvPr>
            <p:ph idx="16" type="title"/>
          </p:nvPr>
        </p:nvSpPr>
        <p:spPr>
          <a:xfrm>
            <a:off x="6501388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4" name="Google Shape;674;p76"/>
          <p:cNvSpPr txBox="1"/>
          <p:nvPr>
            <p:ph idx="17" type="subTitle"/>
          </p:nvPr>
        </p:nvSpPr>
        <p:spPr>
          <a:xfrm>
            <a:off x="6501388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6"/>
          <p:cNvSpPr txBox="1"/>
          <p:nvPr>
            <p:ph idx="18" type="title"/>
          </p:nvPr>
        </p:nvSpPr>
        <p:spPr>
          <a:xfrm>
            <a:off x="6501388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6" name="Google Shape;676;p76"/>
          <p:cNvSpPr txBox="1"/>
          <p:nvPr>
            <p:ph idx="19" type="subTitle"/>
          </p:nvPr>
        </p:nvSpPr>
        <p:spPr>
          <a:xfrm>
            <a:off x="6501388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/>
          <p:nvPr/>
        </p:nvSpPr>
        <p:spPr>
          <a:xfrm>
            <a:off x="-1628450" y="-19635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7"/>
          <p:cNvSpPr/>
          <p:nvPr/>
        </p:nvSpPr>
        <p:spPr>
          <a:xfrm>
            <a:off x="1774550" y="33119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7"/>
          <p:cNvSpPr/>
          <p:nvPr/>
        </p:nvSpPr>
        <p:spPr>
          <a:xfrm>
            <a:off x="7812125" y="17154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7"/>
          <p:cNvSpPr txBox="1"/>
          <p:nvPr>
            <p:ph type="title"/>
          </p:nvPr>
        </p:nvSpPr>
        <p:spPr>
          <a:xfrm>
            <a:off x="1710300" y="1307100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8"/>
          <p:cNvSpPr/>
          <p:nvPr/>
        </p:nvSpPr>
        <p:spPr>
          <a:xfrm>
            <a:off x="3345700" y="-2061207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8"/>
          <p:cNvSpPr txBox="1"/>
          <p:nvPr>
            <p:ph type="title"/>
          </p:nvPr>
        </p:nvSpPr>
        <p:spPr>
          <a:xfrm>
            <a:off x="2707375" y="2079275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5" name="Google Shape;685;p78"/>
          <p:cNvSpPr/>
          <p:nvPr/>
        </p:nvSpPr>
        <p:spPr>
          <a:xfrm>
            <a:off x="-2380575" y="14513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9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9"/>
          <p:cNvSpPr/>
          <p:nvPr/>
        </p:nvSpPr>
        <p:spPr>
          <a:xfrm>
            <a:off x="-831775" y="38896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9"/>
          <p:cNvSpPr txBox="1"/>
          <p:nvPr>
            <p:ph type="title"/>
          </p:nvPr>
        </p:nvSpPr>
        <p:spPr>
          <a:xfrm>
            <a:off x="1565513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1" name="Google Shape;691;p79"/>
          <p:cNvSpPr txBox="1"/>
          <p:nvPr>
            <p:ph idx="1" type="subTitle"/>
          </p:nvPr>
        </p:nvSpPr>
        <p:spPr>
          <a:xfrm>
            <a:off x="1565513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79"/>
          <p:cNvSpPr txBox="1"/>
          <p:nvPr>
            <p:ph idx="2" type="title"/>
          </p:nvPr>
        </p:nvSpPr>
        <p:spPr>
          <a:xfrm>
            <a:off x="4954145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3" name="Google Shape;693;p79"/>
          <p:cNvSpPr txBox="1"/>
          <p:nvPr>
            <p:ph idx="3" type="subTitle"/>
          </p:nvPr>
        </p:nvSpPr>
        <p:spPr>
          <a:xfrm>
            <a:off x="4954141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79"/>
          <p:cNvSpPr txBox="1"/>
          <p:nvPr>
            <p:ph idx="4" type="title"/>
          </p:nvPr>
        </p:nvSpPr>
        <p:spPr>
          <a:xfrm>
            <a:off x="1565513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5" name="Google Shape;695;p79"/>
          <p:cNvSpPr txBox="1"/>
          <p:nvPr>
            <p:ph idx="5" type="subTitle"/>
          </p:nvPr>
        </p:nvSpPr>
        <p:spPr>
          <a:xfrm>
            <a:off x="1565513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79"/>
          <p:cNvSpPr txBox="1"/>
          <p:nvPr>
            <p:ph idx="6" type="title"/>
          </p:nvPr>
        </p:nvSpPr>
        <p:spPr>
          <a:xfrm>
            <a:off x="4954145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7" name="Google Shape;697;p79"/>
          <p:cNvSpPr txBox="1"/>
          <p:nvPr>
            <p:ph idx="7" type="subTitle"/>
          </p:nvPr>
        </p:nvSpPr>
        <p:spPr>
          <a:xfrm>
            <a:off x="49541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9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9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0"/>
          <p:cNvSpPr/>
          <p:nvPr/>
        </p:nvSpPr>
        <p:spPr>
          <a:xfrm>
            <a:off x="5794750" y="-18852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-2202750" y="-17011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0"/>
          <p:cNvSpPr/>
          <p:nvPr/>
        </p:nvSpPr>
        <p:spPr>
          <a:xfrm>
            <a:off x="1012150" y="21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0"/>
          <p:cNvSpPr/>
          <p:nvPr/>
        </p:nvSpPr>
        <p:spPr>
          <a:xfrm>
            <a:off x="-1219125" y="3013050"/>
            <a:ext cx="3191100" cy="3191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0"/>
          <p:cNvSpPr txBox="1"/>
          <p:nvPr>
            <p:ph type="title"/>
          </p:nvPr>
        </p:nvSpPr>
        <p:spPr>
          <a:xfrm>
            <a:off x="4946050" y="15792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5" name="Google Shape;705;p80"/>
          <p:cNvSpPr txBox="1"/>
          <p:nvPr>
            <p:ph idx="1" type="subTitle"/>
          </p:nvPr>
        </p:nvSpPr>
        <p:spPr>
          <a:xfrm>
            <a:off x="6287638" y="15103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80"/>
          <p:cNvSpPr txBox="1"/>
          <p:nvPr>
            <p:ph idx="2" type="title"/>
          </p:nvPr>
        </p:nvSpPr>
        <p:spPr>
          <a:xfrm>
            <a:off x="4951016" y="31981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7" name="Google Shape;707;p80"/>
          <p:cNvSpPr txBox="1"/>
          <p:nvPr>
            <p:ph idx="3" type="subTitle"/>
          </p:nvPr>
        </p:nvSpPr>
        <p:spPr>
          <a:xfrm>
            <a:off x="6287641" y="31292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80"/>
          <p:cNvSpPr txBox="1"/>
          <p:nvPr>
            <p:ph idx="4" type="title"/>
          </p:nvPr>
        </p:nvSpPr>
        <p:spPr>
          <a:xfrm>
            <a:off x="4948117" y="23886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9" name="Google Shape;709;p80"/>
          <p:cNvSpPr txBox="1"/>
          <p:nvPr>
            <p:ph idx="5" type="subTitle"/>
          </p:nvPr>
        </p:nvSpPr>
        <p:spPr>
          <a:xfrm>
            <a:off x="6287638" y="23198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80"/>
          <p:cNvSpPr txBox="1"/>
          <p:nvPr>
            <p:ph idx="6" type="title"/>
          </p:nvPr>
        </p:nvSpPr>
        <p:spPr>
          <a:xfrm>
            <a:off x="4951016" y="40075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1" name="Google Shape;711;p80"/>
          <p:cNvSpPr txBox="1"/>
          <p:nvPr>
            <p:ph idx="7" type="subTitle"/>
          </p:nvPr>
        </p:nvSpPr>
        <p:spPr>
          <a:xfrm>
            <a:off x="62876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0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1"/>
          <p:cNvSpPr/>
          <p:nvPr/>
        </p:nvSpPr>
        <p:spPr>
          <a:xfrm>
            <a:off x="-1701175" y="23987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1"/>
          <p:cNvSpPr/>
          <p:nvPr/>
        </p:nvSpPr>
        <p:spPr>
          <a:xfrm>
            <a:off x="2200400" y="-19485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1"/>
          <p:cNvSpPr/>
          <p:nvPr/>
        </p:nvSpPr>
        <p:spPr>
          <a:xfrm>
            <a:off x="7461050" y="35027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1"/>
          <p:cNvSpPr txBox="1"/>
          <p:nvPr>
            <p:ph hasCustomPrompt="1" type="title"/>
          </p:nvPr>
        </p:nvSpPr>
        <p:spPr>
          <a:xfrm>
            <a:off x="713100" y="10612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8" name="Google Shape;718;p81"/>
          <p:cNvSpPr txBox="1"/>
          <p:nvPr>
            <p:ph idx="1" type="subTitle"/>
          </p:nvPr>
        </p:nvSpPr>
        <p:spPr>
          <a:xfrm>
            <a:off x="713225" y="365420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720000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720000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2" type="title"/>
          </p:nvPr>
        </p:nvSpPr>
        <p:spPr>
          <a:xfrm>
            <a:off x="3197798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9"/>
          <p:cNvSpPr txBox="1"/>
          <p:nvPr>
            <p:ph idx="3" type="subTitle"/>
          </p:nvPr>
        </p:nvSpPr>
        <p:spPr>
          <a:xfrm>
            <a:off x="3197798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4" type="title"/>
          </p:nvPr>
        </p:nvSpPr>
        <p:spPr>
          <a:xfrm>
            <a:off x="720000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9"/>
          <p:cNvSpPr txBox="1"/>
          <p:nvPr>
            <p:ph idx="5" type="subTitle"/>
          </p:nvPr>
        </p:nvSpPr>
        <p:spPr>
          <a:xfrm>
            <a:off x="720000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6" type="title"/>
          </p:nvPr>
        </p:nvSpPr>
        <p:spPr>
          <a:xfrm>
            <a:off x="3197798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9"/>
          <p:cNvSpPr txBox="1"/>
          <p:nvPr>
            <p:ph idx="7" type="subTitle"/>
          </p:nvPr>
        </p:nvSpPr>
        <p:spPr>
          <a:xfrm>
            <a:off x="3197798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8" type="title"/>
          </p:nvPr>
        </p:nvSpPr>
        <p:spPr>
          <a:xfrm>
            <a:off x="5675602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9"/>
          <p:cNvSpPr txBox="1"/>
          <p:nvPr>
            <p:ph idx="9" type="subTitle"/>
          </p:nvPr>
        </p:nvSpPr>
        <p:spPr>
          <a:xfrm>
            <a:off x="5675602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3" type="title"/>
          </p:nvPr>
        </p:nvSpPr>
        <p:spPr>
          <a:xfrm>
            <a:off x="5675602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9"/>
          <p:cNvSpPr txBox="1"/>
          <p:nvPr>
            <p:ph idx="14" type="subTitle"/>
          </p:nvPr>
        </p:nvSpPr>
        <p:spPr>
          <a:xfrm>
            <a:off x="5675602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3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/>
          <p:nvPr/>
        </p:nvSpPr>
        <p:spPr>
          <a:xfrm>
            <a:off x="4143925" y="-3451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2"/>
          <p:cNvSpPr/>
          <p:nvPr/>
        </p:nvSpPr>
        <p:spPr>
          <a:xfrm>
            <a:off x="-2297275" y="-26996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2"/>
          <p:cNvSpPr/>
          <p:nvPr/>
        </p:nvSpPr>
        <p:spPr>
          <a:xfrm>
            <a:off x="-721200" y="17979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2"/>
          <p:cNvSpPr/>
          <p:nvPr/>
        </p:nvSpPr>
        <p:spPr>
          <a:xfrm>
            <a:off x="5246525" y="4741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3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3"/>
          <p:cNvSpPr/>
          <p:nvPr/>
        </p:nvSpPr>
        <p:spPr>
          <a:xfrm>
            <a:off x="551967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3"/>
          <p:cNvSpPr txBox="1"/>
          <p:nvPr>
            <p:ph type="title"/>
          </p:nvPr>
        </p:nvSpPr>
        <p:spPr>
          <a:xfrm>
            <a:off x="4880925" y="3392213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9" name="Google Shape;729;p83"/>
          <p:cNvSpPr txBox="1"/>
          <p:nvPr>
            <p:ph idx="1" type="subTitle"/>
          </p:nvPr>
        </p:nvSpPr>
        <p:spPr>
          <a:xfrm>
            <a:off x="4881250" y="1368588"/>
            <a:ext cx="35499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4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4"/>
          <p:cNvSpPr/>
          <p:nvPr/>
        </p:nvSpPr>
        <p:spPr>
          <a:xfrm>
            <a:off x="-1546625" y="16265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4"/>
          <p:cNvSpPr/>
          <p:nvPr/>
        </p:nvSpPr>
        <p:spPr>
          <a:xfrm>
            <a:off x="827275" y="-1802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4"/>
          <p:cNvSpPr txBox="1"/>
          <p:nvPr>
            <p:ph type="title"/>
          </p:nvPr>
        </p:nvSpPr>
        <p:spPr>
          <a:xfrm>
            <a:off x="2797050" y="3221688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5" name="Google Shape;735;p84"/>
          <p:cNvSpPr txBox="1"/>
          <p:nvPr>
            <p:ph idx="1" type="subTitle"/>
          </p:nvPr>
        </p:nvSpPr>
        <p:spPr>
          <a:xfrm>
            <a:off x="2797050" y="1544647"/>
            <a:ext cx="3549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8" name="Google Shape;738;p85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39" name="Google Shape;739;p85"/>
          <p:cNvSpPr txBox="1"/>
          <p:nvPr>
            <p:ph idx="1" type="subTitle"/>
          </p:nvPr>
        </p:nvSpPr>
        <p:spPr>
          <a:xfrm>
            <a:off x="3098250" y="3300850"/>
            <a:ext cx="294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85"/>
          <p:cNvSpPr/>
          <p:nvPr/>
        </p:nvSpPr>
        <p:spPr>
          <a:xfrm>
            <a:off x="-3395125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5"/>
          <p:cNvSpPr/>
          <p:nvPr/>
        </p:nvSpPr>
        <p:spPr>
          <a:xfrm>
            <a:off x="3520025" y="-3777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"/>
          <p:cNvSpPr/>
          <p:nvPr/>
        </p:nvSpPr>
        <p:spPr>
          <a:xfrm>
            <a:off x="-1933150" y="-18554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6"/>
          <p:cNvSpPr/>
          <p:nvPr/>
        </p:nvSpPr>
        <p:spPr>
          <a:xfrm>
            <a:off x="2602650" y="71575"/>
            <a:ext cx="7827300" cy="782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6"/>
          <p:cNvSpPr txBox="1"/>
          <p:nvPr>
            <p:ph type="title"/>
          </p:nvPr>
        </p:nvSpPr>
        <p:spPr>
          <a:xfrm>
            <a:off x="4092000" y="3271500"/>
            <a:ext cx="43389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7"/>
          <p:cNvSpPr/>
          <p:nvPr/>
        </p:nvSpPr>
        <p:spPr>
          <a:xfrm>
            <a:off x="-2052250" y="295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7"/>
          <p:cNvSpPr/>
          <p:nvPr/>
        </p:nvSpPr>
        <p:spPr>
          <a:xfrm>
            <a:off x="6333525" y="20729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7"/>
          <p:cNvSpPr/>
          <p:nvPr/>
        </p:nvSpPr>
        <p:spPr>
          <a:xfrm>
            <a:off x="7285500" y="-3611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7"/>
          <p:cNvSpPr txBox="1"/>
          <p:nvPr>
            <p:ph type="title"/>
          </p:nvPr>
        </p:nvSpPr>
        <p:spPr>
          <a:xfrm>
            <a:off x="188710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87"/>
          <p:cNvSpPr txBox="1"/>
          <p:nvPr>
            <p:ph idx="2" type="title"/>
          </p:nvPr>
        </p:nvSpPr>
        <p:spPr>
          <a:xfrm>
            <a:off x="544305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2" name="Google Shape;752;p87"/>
          <p:cNvSpPr txBox="1"/>
          <p:nvPr>
            <p:ph idx="1" type="subTitle"/>
          </p:nvPr>
        </p:nvSpPr>
        <p:spPr>
          <a:xfrm>
            <a:off x="5443049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3" name="Google Shape;753;p87"/>
          <p:cNvSpPr txBox="1"/>
          <p:nvPr>
            <p:ph idx="3" type="subTitle"/>
          </p:nvPr>
        </p:nvSpPr>
        <p:spPr>
          <a:xfrm>
            <a:off x="1886975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4" name="Google Shape;754;p87"/>
          <p:cNvSpPr txBox="1"/>
          <p:nvPr>
            <p:ph idx="4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8"/>
          <p:cNvSpPr txBox="1"/>
          <p:nvPr>
            <p:ph type="title"/>
          </p:nvPr>
        </p:nvSpPr>
        <p:spPr>
          <a:xfrm>
            <a:off x="1340538" y="179575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7" name="Google Shape;757;p88"/>
          <p:cNvSpPr txBox="1"/>
          <p:nvPr>
            <p:ph idx="1" type="subTitle"/>
          </p:nvPr>
        </p:nvSpPr>
        <p:spPr>
          <a:xfrm>
            <a:off x="3035075" y="147025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8" name="Google Shape;758;p88"/>
          <p:cNvSpPr txBox="1"/>
          <p:nvPr>
            <p:ph idx="2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9" name="Google Shape;759;p88"/>
          <p:cNvSpPr txBox="1"/>
          <p:nvPr>
            <p:ph idx="3" type="title"/>
          </p:nvPr>
        </p:nvSpPr>
        <p:spPr>
          <a:xfrm>
            <a:off x="6270763" y="326900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0" name="Google Shape;760;p88"/>
          <p:cNvSpPr txBox="1"/>
          <p:nvPr>
            <p:ph idx="4" type="subTitle"/>
          </p:nvPr>
        </p:nvSpPr>
        <p:spPr>
          <a:xfrm>
            <a:off x="3240088" y="294350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1" name="Google Shape;761;p88"/>
          <p:cNvSpPr/>
          <p:nvPr/>
        </p:nvSpPr>
        <p:spPr>
          <a:xfrm>
            <a:off x="-517950" y="166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8"/>
          <p:cNvSpPr/>
          <p:nvPr/>
        </p:nvSpPr>
        <p:spPr>
          <a:xfrm>
            <a:off x="3982100" y="3806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7387125" y="6337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4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9"/>
          <p:cNvSpPr/>
          <p:nvPr/>
        </p:nvSpPr>
        <p:spPr>
          <a:xfrm>
            <a:off x="2783425" y="-2471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9"/>
          <p:cNvSpPr/>
          <p:nvPr/>
        </p:nvSpPr>
        <p:spPr>
          <a:xfrm>
            <a:off x="1561500" y="2133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9"/>
          <p:cNvSpPr/>
          <p:nvPr/>
        </p:nvSpPr>
        <p:spPr>
          <a:xfrm>
            <a:off x="-2191350" y="-2139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9"/>
          <p:cNvSpPr/>
          <p:nvPr/>
        </p:nvSpPr>
        <p:spPr>
          <a:xfrm>
            <a:off x="6304950" y="12047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9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/>
          <p:nvPr/>
        </p:nvSpPr>
        <p:spPr>
          <a:xfrm>
            <a:off x="-951125" y="220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0"/>
          <p:cNvSpPr/>
          <p:nvPr/>
        </p:nvSpPr>
        <p:spPr>
          <a:xfrm>
            <a:off x="5104750" y="2743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0"/>
          <p:cNvSpPr/>
          <p:nvPr/>
        </p:nvSpPr>
        <p:spPr>
          <a:xfrm>
            <a:off x="7604675" y="-806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1"/>
          <p:cNvSpPr/>
          <p:nvPr/>
        </p:nvSpPr>
        <p:spPr>
          <a:xfrm>
            <a:off x="-1733100" y="2318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1673750" y="-26187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>
            <a:off x="-1412125" y="-28996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269650" y="0"/>
            <a:ext cx="7846200" cy="7846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-725975" y="3809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1368925" y="12606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2" type="title"/>
          </p:nvPr>
        </p:nvSpPr>
        <p:spPr>
          <a:xfrm>
            <a:off x="1368923" y="34937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0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4" type="title"/>
          </p:nvPr>
        </p:nvSpPr>
        <p:spPr>
          <a:xfrm>
            <a:off x="1368925" y="2377181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0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6" type="title"/>
          </p:nvPr>
        </p:nvSpPr>
        <p:spPr>
          <a:xfrm>
            <a:off x="5789073" y="34962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0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8" type="title"/>
          </p:nvPr>
        </p:nvSpPr>
        <p:spPr>
          <a:xfrm>
            <a:off x="5789077" y="12606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0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3" type="title"/>
          </p:nvPr>
        </p:nvSpPr>
        <p:spPr>
          <a:xfrm>
            <a:off x="5789077" y="23797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0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0"/>
          <p:cNvSpPr/>
          <p:nvPr/>
        </p:nvSpPr>
        <p:spPr>
          <a:xfrm>
            <a:off x="7560775" y="-972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2"/>
          <p:cNvSpPr/>
          <p:nvPr/>
        </p:nvSpPr>
        <p:spPr>
          <a:xfrm>
            <a:off x="1568250" y="-24608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92"/>
          <p:cNvSpPr/>
          <p:nvPr/>
        </p:nvSpPr>
        <p:spPr>
          <a:xfrm>
            <a:off x="-2297275" y="1406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92"/>
          <p:cNvSpPr/>
          <p:nvPr/>
        </p:nvSpPr>
        <p:spPr>
          <a:xfrm>
            <a:off x="4572000" y="5395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4" name="Google Shape;784;p92"/>
          <p:cNvSpPr/>
          <p:nvPr/>
        </p:nvSpPr>
        <p:spPr>
          <a:xfrm>
            <a:off x="-2144875" y="15587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2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3"/>
          <p:cNvSpPr/>
          <p:nvPr/>
        </p:nvSpPr>
        <p:spPr>
          <a:xfrm>
            <a:off x="6133500" y="3177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3"/>
          <p:cNvSpPr/>
          <p:nvPr/>
        </p:nvSpPr>
        <p:spPr>
          <a:xfrm>
            <a:off x="-2858100" y="-16389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3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9" name="Google Shape;789;p93"/>
          <p:cNvSpPr/>
          <p:nvPr/>
        </p:nvSpPr>
        <p:spPr>
          <a:xfrm>
            <a:off x="112500" y="1885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2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4"/>
          <p:cNvSpPr txBox="1"/>
          <p:nvPr>
            <p:ph type="title"/>
          </p:nvPr>
        </p:nvSpPr>
        <p:spPr>
          <a:xfrm>
            <a:off x="4782775" y="539500"/>
            <a:ext cx="35718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2" name="Google Shape;792;p94"/>
          <p:cNvSpPr txBox="1"/>
          <p:nvPr>
            <p:ph idx="1" type="subTitle"/>
          </p:nvPr>
        </p:nvSpPr>
        <p:spPr>
          <a:xfrm>
            <a:off x="4782775" y="3486275"/>
            <a:ext cx="3571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94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4"/>
          <p:cNvSpPr/>
          <p:nvPr/>
        </p:nvSpPr>
        <p:spPr>
          <a:xfrm>
            <a:off x="-961100" y="-1713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4"/>
          <p:cNvSpPr/>
          <p:nvPr/>
        </p:nvSpPr>
        <p:spPr>
          <a:xfrm>
            <a:off x="6211225" y="-313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/>
          <p:nvPr/>
        </p:nvSpPr>
        <p:spPr>
          <a:xfrm>
            <a:off x="-2355450" y="2214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5"/>
          <p:cNvSpPr/>
          <p:nvPr/>
        </p:nvSpPr>
        <p:spPr>
          <a:xfrm>
            <a:off x="5695200" y="2487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5"/>
          <p:cNvSpPr/>
          <p:nvPr/>
        </p:nvSpPr>
        <p:spPr>
          <a:xfrm>
            <a:off x="2577850" y="-1192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95"/>
          <p:cNvSpPr txBox="1"/>
          <p:nvPr>
            <p:ph type="title"/>
          </p:nvPr>
        </p:nvSpPr>
        <p:spPr>
          <a:xfrm>
            <a:off x="1296298" y="1646275"/>
            <a:ext cx="2622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01" name="Google Shape;801;p95"/>
          <p:cNvSpPr txBox="1"/>
          <p:nvPr>
            <p:ph idx="1" type="subTitle"/>
          </p:nvPr>
        </p:nvSpPr>
        <p:spPr>
          <a:xfrm>
            <a:off x="1296150" y="2828275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95"/>
          <p:cNvSpPr txBox="1"/>
          <p:nvPr>
            <p:ph idx="2" type="title"/>
          </p:nvPr>
        </p:nvSpPr>
        <p:spPr>
          <a:xfrm>
            <a:off x="5224798" y="2599950"/>
            <a:ext cx="2622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03" name="Google Shape;803;p95"/>
          <p:cNvSpPr txBox="1"/>
          <p:nvPr>
            <p:ph idx="3" type="subTitle"/>
          </p:nvPr>
        </p:nvSpPr>
        <p:spPr>
          <a:xfrm>
            <a:off x="5224800" y="3782300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95"/>
          <p:cNvSpPr txBox="1"/>
          <p:nvPr>
            <p:ph idx="4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6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50661">
            <a:off x="-2923118" y="956851"/>
            <a:ext cx="671803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6"/>
          <p:cNvSpPr/>
          <p:nvPr/>
        </p:nvSpPr>
        <p:spPr>
          <a:xfrm>
            <a:off x="3424425" y="-2637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6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>
            <p:ph type="title"/>
          </p:nvPr>
        </p:nvSpPr>
        <p:spPr>
          <a:xfrm>
            <a:off x="720075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1" name="Google Shape;811;p96"/>
          <p:cNvSpPr txBox="1"/>
          <p:nvPr>
            <p:ph idx="1" type="subTitle"/>
          </p:nvPr>
        </p:nvSpPr>
        <p:spPr>
          <a:xfrm>
            <a:off x="720075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96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3" name="Google Shape;813;p96"/>
          <p:cNvSpPr txBox="1"/>
          <p:nvPr>
            <p:ph idx="3" type="title"/>
          </p:nvPr>
        </p:nvSpPr>
        <p:spPr>
          <a:xfrm>
            <a:off x="3361763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4" name="Google Shape;814;p96"/>
          <p:cNvSpPr txBox="1"/>
          <p:nvPr>
            <p:ph idx="4" type="subTitle"/>
          </p:nvPr>
        </p:nvSpPr>
        <p:spPr>
          <a:xfrm>
            <a:off x="3361763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96"/>
          <p:cNvSpPr txBox="1"/>
          <p:nvPr>
            <p:ph idx="5" type="title"/>
          </p:nvPr>
        </p:nvSpPr>
        <p:spPr>
          <a:xfrm>
            <a:off x="6003450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6" name="Google Shape;816;p96"/>
          <p:cNvSpPr txBox="1"/>
          <p:nvPr>
            <p:ph idx="6" type="subTitle"/>
          </p:nvPr>
        </p:nvSpPr>
        <p:spPr>
          <a:xfrm>
            <a:off x="6003450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7"/>
          <p:cNvSpPr txBox="1"/>
          <p:nvPr>
            <p:ph type="title"/>
          </p:nvPr>
        </p:nvSpPr>
        <p:spPr>
          <a:xfrm>
            <a:off x="5855650" y="1619538"/>
            <a:ext cx="25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9" name="Google Shape;819;p97"/>
          <p:cNvSpPr txBox="1"/>
          <p:nvPr>
            <p:ph idx="1" type="subTitle"/>
          </p:nvPr>
        </p:nvSpPr>
        <p:spPr>
          <a:xfrm>
            <a:off x="5855400" y="2443663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9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97"/>
          <p:cNvSpPr/>
          <p:nvPr/>
        </p:nvSpPr>
        <p:spPr>
          <a:xfrm>
            <a:off x="-996775" y="3774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9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8"/>
          <p:cNvSpPr/>
          <p:nvPr/>
        </p:nvSpPr>
        <p:spPr>
          <a:xfrm>
            <a:off x="5961175" y="-899925"/>
            <a:ext cx="3700200" cy="37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8"/>
          <p:cNvSpPr/>
          <p:nvPr/>
        </p:nvSpPr>
        <p:spPr>
          <a:xfrm>
            <a:off x="-1642950" y="202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8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98"/>
          <p:cNvSpPr txBox="1"/>
          <p:nvPr>
            <p:ph idx="2" type="title"/>
          </p:nvPr>
        </p:nvSpPr>
        <p:spPr>
          <a:xfrm>
            <a:off x="1666213" y="3456250"/>
            <a:ext cx="2253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8" name="Google Shape;828;p98"/>
          <p:cNvSpPr txBox="1"/>
          <p:nvPr>
            <p:ph idx="3" type="title"/>
          </p:nvPr>
        </p:nvSpPr>
        <p:spPr>
          <a:xfrm>
            <a:off x="5228388" y="3456250"/>
            <a:ext cx="2249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9" name="Google Shape;829;p98"/>
          <p:cNvSpPr txBox="1"/>
          <p:nvPr>
            <p:ph idx="1" type="subTitle"/>
          </p:nvPr>
        </p:nvSpPr>
        <p:spPr>
          <a:xfrm>
            <a:off x="5228400" y="4015150"/>
            <a:ext cx="2249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0" name="Google Shape;830;p98"/>
          <p:cNvSpPr txBox="1"/>
          <p:nvPr>
            <p:ph idx="4" type="subTitle"/>
          </p:nvPr>
        </p:nvSpPr>
        <p:spPr>
          <a:xfrm>
            <a:off x="1666225" y="4015150"/>
            <a:ext cx="2253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9"/>
          <p:cNvSpPr/>
          <p:nvPr/>
        </p:nvSpPr>
        <p:spPr>
          <a:xfrm>
            <a:off x="6421500" y="1393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99"/>
          <p:cNvSpPr/>
          <p:nvPr/>
        </p:nvSpPr>
        <p:spPr>
          <a:xfrm>
            <a:off x="-1613600" y="33335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9"/>
          <p:cNvSpPr/>
          <p:nvPr/>
        </p:nvSpPr>
        <p:spPr>
          <a:xfrm>
            <a:off x="-725475" y="-1317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99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6" name="Google Shape;836;p99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8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0"/>
          <p:cNvSpPr/>
          <p:nvPr/>
        </p:nvSpPr>
        <p:spPr>
          <a:xfrm>
            <a:off x="-2588250" y="-2876075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00"/>
          <p:cNvSpPr/>
          <p:nvPr/>
        </p:nvSpPr>
        <p:spPr>
          <a:xfrm>
            <a:off x="4445600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00"/>
          <p:cNvSpPr txBox="1"/>
          <p:nvPr>
            <p:ph type="title"/>
          </p:nvPr>
        </p:nvSpPr>
        <p:spPr>
          <a:xfrm>
            <a:off x="2363825" y="933675"/>
            <a:ext cx="33624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1" name="Google Shape;841;p100"/>
          <p:cNvSpPr txBox="1"/>
          <p:nvPr>
            <p:ph idx="2" type="title"/>
          </p:nvPr>
        </p:nvSpPr>
        <p:spPr>
          <a:xfrm>
            <a:off x="713225" y="684375"/>
            <a:ext cx="16506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42" name="Google Shape;842;p100"/>
          <p:cNvSpPr txBox="1"/>
          <p:nvPr>
            <p:ph idx="1" type="subTitle"/>
          </p:nvPr>
        </p:nvSpPr>
        <p:spPr>
          <a:xfrm>
            <a:off x="713225" y="1969275"/>
            <a:ext cx="5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1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1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1"/>
          <p:cNvSpPr/>
          <p:nvPr/>
        </p:nvSpPr>
        <p:spPr>
          <a:xfrm>
            <a:off x="-166950" y="38218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1"/>
          <p:cNvSpPr txBox="1"/>
          <p:nvPr>
            <p:ph type="title"/>
          </p:nvPr>
        </p:nvSpPr>
        <p:spPr>
          <a:xfrm>
            <a:off x="713100" y="1217050"/>
            <a:ext cx="3810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8" name="Google Shape;848;p101"/>
          <p:cNvSpPr txBox="1"/>
          <p:nvPr>
            <p:ph idx="1" type="subTitle"/>
          </p:nvPr>
        </p:nvSpPr>
        <p:spPr>
          <a:xfrm>
            <a:off x="713100" y="2290500"/>
            <a:ext cx="38109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65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54" name="Google Shape;45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hyperlink" Target="https://cdn.jsdelivr.net/npm/bootstrap@5.3.1/dist/css/bootstrap.min.css" TargetMode="External"/><Relationship Id="rId7" Type="http://schemas.openxmlformats.org/officeDocument/2006/relationships/hyperlink" Target="https://cdn.jsdelivr.net/npm/bootstrap@5.3.1/dist/js/bootstrap.bundle.min.js" TargetMode="External"/><Relationship Id="rId8" Type="http://schemas.openxmlformats.org/officeDocument/2006/relationships/hyperlink" Target="https://cdn.jsdelivr.net/npm/bootstrap-icons@1.10.5/font/bootstrap-icons.cs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hyperlink" Target="https://getbootstrap.com/docs/5.3/getting-started/introduction/" TargetMode="External"/><Relationship Id="rId7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slide" Target="/ppt/slides/slide9.xml"/><Relationship Id="rId5" Type="http://schemas.openxmlformats.org/officeDocument/2006/relationships/slide" Target="/ppt/slides/slide4.xml"/><Relationship Id="rId6" Type="http://schemas.openxmlformats.org/officeDocument/2006/relationships/slide" Target="/ppt/slides/slide13.xml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27059">
            <a:off x="3070704" y="-772085"/>
            <a:ext cx="2446516" cy="262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2100" y="342450"/>
            <a:ext cx="1288926" cy="12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1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CSS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/>
              <a:t>(Cascading Style Sheet)</a:t>
            </a:r>
            <a:endParaRPr sz="3600"/>
          </a:p>
        </p:txBody>
      </p:sp>
      <p:sp>
        <p:nvSpPr>
          <p:cNvPr id="906" name="Google Shape;906;p111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Part 3</a:t>
            </a:r>
            <a:endParaRPr sz="2400"/>
          </a:p>
        </p:txBody>
      </p:sp>
      <p:cxnSp>
        <p:nvCxnSpPr>
          <p:cNvPr id="907" name="Google Shape;907;p111"/>
          <p:cNvCxnSpPr/>
          <p:nvPr/>
        </p:nvCxnSpPr>
        <p:spPr>
          <a:xfrm>
            <a:off x="3991950" y="3889775"/>
            <a:ext cx="11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8" name="Google Shape;908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374" y="683475"/>
            <a:ext cx="2925225" cy="47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954823">
            <a:off x="-1130917" y="1896580"/>
            <a:ext cx="3772984" cy="202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375" y="776650"/>
            <a:ext cx="687450" cy="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045" name="Google Shape;1045;p120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rgbClr val="00A6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[border-width] [border-style] [border-color];</a:t>
            </a:r>
            <a:endParaRPr/>
          </a:p>
        </p:txBody>
      </p:sp>
      <p:sp>
        <p:nvSpPr>
          <p:cNvPr id="1046" name="Google Shape;1046;p120"/>
          <p:cNvSpPr txBox="1"/>
          <p:nvPr>
            <p:ph idx="4" type="subTitle"/>
          </p:nvPr>
        </p:nvSpPr>
        <p:spPr>
          <a:xfrm>
            <a:off x="720000" y="2926088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A6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[border-radius];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47" name="Google Shape;104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858105">
            <a:off x="6886723" y="-218889"/>
            <a:ext cx="2046228" cy="331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41309">
            <a:off x="5228235" y="1979196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05978">
            <a:off x="7086295" y="-684420"/>
            <a:ext cx="1833699" cy="1833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0" name="Google Shape;1050;p120"/>
          <p:cNvCxnSpPr/>
          <p:nvPr/>
        </p:nvCxnSpPr>
        <p:spPr>
          <a:xfrm>
            <a:off x="713100" y="2399788"/>
            <a:ext cx="34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1" name="Google Shape;1051;p120"/>
          <p:cNvCxnSpPr/>
          <p:nvPr/>
        </p:nvCxnSpPr>
        <p:spPr>
          <a:xfrm>
            <a:off x="713100" y="3486988"/>
            <a:ext cx="34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1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Border style</a:t>
            </a:r>
            <a:endParaRPr/>
          </a:p>
        </p:txBody>
      </p:sp>
      <p:sp>
        <p:nvSpPr>
          <p:cNvPr id="1057" name="Google Shape;1057;p121"/>
          <p:cNvSpPr txBox="1"/>
          <p:nvPr>
            <p:ph idx="1" type="subTitle"/>
          </p:nvPr>
        </p:nvSpPr>
        <p:spPr>
          <a:xfrm>
            <a:off x="1093932" y="1406625"/>
            <a:ext cx="320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solid, dotted, dashed, double, … </a:t>
            </a:r>
            <a:endParaRPr/>
          </a:p>
        </p:txBody>
      </p:sp>
      <p:sp>
        <p:nvSpPr>
          <p:cNvPr id="1058" name="Google Shape;1058;p121"/>
          <p:cNvSpPr txBox="1"/>
          <p:nvPr>
            <p:ph idx="3" type="subTitle"/>
          </p:nvPr>
        </p:nvSpPr>
        <p:spPr>
          <a:xfrm>
            <a:off x="1010625" y="2936350"/>
            <a:ext cx="2738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border-top-style: dotted;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border-right-style: solid;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border-bottom-style: dotted;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border-left-style: solid;</a:t>
            </a:r>
            <a:endParaRPr/>
          </a:p>
        </p:txBody>
      </p:sp>
      <p:cxnSp>
        <p:nvCxnSpPr>
          <p:cNvPr id="1059" name="Google Shape;1059;p121"/>
          <p:cNvCxnSpPr/>
          <p:nvPr/>
        </p:nvCxnSpPr>
        <p:spPr>
          <a:xfrm flipH="1" rot="10800000">
            <a:off x="1093925" y="2671275"/>
            <a:ext cx="26697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0" name="Google Shape;106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825" y="1884612"/>
            <a:ext cx="1591026" cy="15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39295">
            <a:off x="7240599" y="-697850"/>
            <a:ext cx="2925224" cy="474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01438">
            <a:off x="7320379" y="4198008"/>
            <a:ext cx="1803219" cy="96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675" y="310294"/>
            <a:ext cx="750951" cy="7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21"/>
          <p:cNvSpPr txBox="1"/>
          <p:nvPr/>
        </p:nvSpPr>
        <p:spPr>
          <a:xfrm>
            <a:off x="1023725" y="2171550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Different border for each side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2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070" name="Google Shape;1070;p122"/>
          <p:cNvSpPr txBox="1"/>
          <p:nvPr>
            <p:ph idx="3" type="subTitle"/>
          </p:nvPr>
        </p:nvSpPr>
        <p:spPr>
          <a:xfrm>
            <a:off x="1315950" y="2380425"/>
            <a:ext cx="3603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border-top-left-radius: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border-top-right-radius: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border-top-bottom-radius: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border-top-bottom-radius: 10px;</a:t>
            </a:r>
            <a:endParaRPr/>
          </a:p>
        </p:txBody>
      </p:sp>
      <p:cxnSp>
        <p:nvCxnSpPr>
          <p:cNvPr id="1071" name="Google Shape;1071;p122"/>
          <p:cNvCxnSpPr/>
          <p:nvPr/>
        </p:nvCxnSpPr>
        <p:spPr>
          <a:xfrm>
            <a:off x="1315950" y="2027300"/>
            <a:ext cx="32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2" name="Google Shape;107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825" y="1884612"/>
            <a:ext cx="1591026" cy="15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39295">
            <a:off x="7240599" y="-697850"/>
            <a:ext cx="2925224" cy="474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01438">
            <a:off x="7320379" y="4198008"/>
            <a:ext cx="1803219" cy="96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675" y="310294"/>
            <a:ext cx="750951" cy="7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22"/>
          <p:cNvSpPr txBox="1"/>
          <p:nvPr/>
        </p:nvSpPr>
        <p:spPr>
          <a:xfrm>
            <a:off x="1222500" y="1529825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ifferent border-radius for each side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100000">
            <a:off x="-1218058" y="-269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4787">
            <a:off x="2815225" y="3483710"/>
            <a:ext cx="8090449" cy="422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3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1084" name="Google Shape;1084;p123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1085" name="Google Shape;1085;p123"/>
          <p:cNvCxnSpPr/>
          <p:nvPr/>
        </p:nvCxnSpPr>
        <p:spPr>
          <a:xfrm>
            <a:off x="2725650" y="3214200"/>
            <a:ext cx="36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6" name="Google Shape;1086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453361" y="250558"/>
            <a:ext cx="1411876" cy="141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39911" y="3632758"/>
            <a:ext cx="1411876" cy="141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01151">
            <a:off x="3280642" y="746401"/>
            <a:ext cx="947295" cy="947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24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Research resources</a:t>
            </a:r>
            <a:endParaRPr/>
          </a:p>
        </p:txBody>
      </p:sp>
      <p:sp>
        <p:nvSpPr>
          <p:cNvPr id="1094" name="Google Shape;1094;p124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https://getbootstrap.com/</a:t>
            </a:r>
            <a:endParaRPr/>
          </a:p>
        </p:txBody>
      </p:sp>
      <p:pic>
        <p:nvPicPr>
          <p:cNvPr id="1095" name="Google Shape;1095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6854306">
            <a:off x="1018616" y="-1403787"/>
            <a:ext cx="2091400" cy="33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504401">
            <a:off x="6924060" y="95016"/>
            <a:ext cx="3319701" cy="19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000" y="1570375"/>
            <a:ext cx="3398774" cy="270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01151">
            <a:off x="6374342" y="260901"/>
            <a:ext cx="947295" cy="94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6854306">
            <a:off x="1018616" y="-1403788"/>
            <a:ext cx="2091400" cy="33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504401">
            <a:off x="6924060" y="95016"/>
            <a:ext cx="3319701" cy="193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25"/>
          <p:cNvSpPr txBox="1"/>
          <p:nvPr/>
        </p:nvSpPr>
        <p:spPr>
          <a:xfrm>
            <a:off x="1651700" y="2887275"/>
            <a:ext cx="97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D67B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</a:t>
            </a:r>
            <a:r>
              <a:rPr lang="en" sz="3000">
                <a:solidFill>
                  <a:srgbClr val="F5D67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000">
              <a:solidFill>
                <a:srgbClr val="F5D67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6" name="Google Shape;1106;p125"/>
          <p:cNvSpPr txBox="1"/>
          <p:nvPr/>
        </p:nvSpPr>
        <p:spPr>
          <a:xfrm>
            <a:off x="3661650" y="2887275"/>
            <a:ext cx="20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D67B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</a:t>
            </a:r>
            <a:endParaRPr sz="3000">
              <a:solidFill>
                <a:srgbClr val="F5D67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7" name="Google Shape;1107;p125"/>
          <p:cNvSpPr txBox="1"/>
          <p:nvPr/>
        </p:nvSpPr>
        <p:spPr>
          <a:xfrm>
            <a:off x="6702100" y="2887275"/>
            <a:ext cx="128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5D67B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Icons</a:t>
            </a:r>
            <a:endParaRPr sz="3000">
              <a:solidFill>
                <a:srgbClr val="F5D67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8" name="Google Shape;1108;p125"/>
          <p:cNvSpPr txBox="1"/>
          <p:nvPr/>
        </p:nvSpPr>
        <p:spPr>
          <a:xfrm>
            <a:off x="3930300" y="1832850"/>
            <a:ext cx="1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Links</a:t>
            </a:r>
            <a:endParaRPr sz="3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09" name="Google Shape;1109;p125"/>
          <p:cNvCxnSpPr/>
          <p:nvPr/>
        </p:nvCxnSpPr>
        <p:spPr>
          <a:xfrm>
            <a:off x="3144775" y="2910225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125"/>
          <p:cNvCxnSpPr/>
          <p:nvPr/>
        </p:nvCxnSpPr>
        <p:spPr>
          <a:xfrm>
            <a:off x="6206225" y="2910225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01151">
            <a:off x="6349004" y="276051"/>
            <a:ext cx="947295" cy="94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6854306">
            <a:off x="1018616" y="-1403788"/>
            <a:ext cx="2091400" cy="33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504401">
            <a:off x="6924060" y="95016"/>
            <a:ext cx="3319701" cy="193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26"/>
          <p:cNvSpPr txBox="1"/>
          <p:nvPr/>
        </p:nvSpPr>
        <p:spPr>
          <a:xfrm>
            <a:off x="3735000" y="1722150"/>
            <a:ext cx="167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Topics</a:t>
            </a:r>
            <a:endParaRPr sz="3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9" name="Google Shape;1119;p126"/>
          <p:cNvSpPr txBox="1"/>
          <p:nvPr/>
        </p:nvSpPr>
        <p:spPr>
          <a:xfrm>
            <a:off x="6702100" y="2796100"/>
            <a:ext cx="16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Images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0" name="Google Shape;1120;p126"/>
          <p:cNvSpPr txBox="1"/>
          <p:nvPr/>
        </p:nvSpPr>
        <p:spPr>
          <a:xfrm>
            <a:off x="1486888" y="3662300"/>
            <a:ext cx="10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Buttons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1" name="Google Shape;1121;p126"/>
          <p:cNvSpPr txBox="1"/>
          <p:nvPr/>
        </p:nvSpPr>
        <p:spPr>
          <a:xfrm>
            <a:off x="3599700" y="2796100"/>
            <a:ext cx="19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Text Formatting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2" name="Google Shape;1122;p126"/>
          <p:cNvSpPr txBox="1"/>
          <p:nvPr/>
        </p:nvSpPr>
        <p:spPr>
          <a:xfrm>
            <a:off x="1365500" y="2796100"/>
            <a:ext cx="16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Container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3" name="Google Shape;1123;p126"/>
          <p:cNvSpPr txBox="1"/>
          <p:nvPr/>
        </p:nvSpPr>
        <p:spPr>
          <a:xfrm>
            <a:off x="4146250" y="3662300"/>
            <a:ext cx="7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Icons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24" name="Google Shape;1124;p126"/>
          <p:cNvCxnSpPr/>
          <p:nvPr/>
        </p:nvCxnSpPr>
        <p:spPr>
          <a:xfrm>
            <a:off x="2973800" y="2726650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126"/>
          <p:cNvCxnSpPr/>
          <p:nvPr/>
        </p:nvCxnSpPr>
        <p:spPr>
          <a:xfrm>
            <a:off x="6074100" y="2726650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126"/>
          <p:cNvCxnSpPr/>
          <p:nvPr/>
        </p:nvCxnSpPr>
        <p:spPr>
          <a:xfrm>
            <a:off x="2973800" y="3592850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126"/>
          <p:cNvCxnSpPr/>
          <p:nvPr/>
        </p:nvCxnSpPr>
        <p:spPr>
          <a:xfrm>
            <a:off x="6074100" y="3592850"/>
            <a:ext cx="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8" name="Google Shape;1128;p1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3823" y="3592848"/>
            <a:ext cx="600600" cy="6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01151">
            <a:off x="3280642" y="746401"/>
            <a:ext cx="947295" cy="94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6854306">
            <a:off x="1018616" y="-1403788"/>
            <a:ext cx="2091400" cy="33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504401">
            <a:off x="6924060" y="95016"/>
            <a:ext cx="3319701" cy="193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27"/>
          <p:cNvSpPr txBox="1"/>
          <p:nvPr/>
        </p:nvSpPr>
        <p:spPr>
          <a:xfrm>
            <a:off x="1069650" y="1939850"/>
            <a:ext cx="700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Margin: 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m: Adds margin to all sides 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y: Adds margin t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 and bottom.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mx: Adds margin to the left and right sides.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mt, mb, ml, mr: Adds margin to the top, bottom, left, or right, respectively.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7" name="Google Shape;1137;p127"/>
          <p:cNvSpPr txBox="1"/>
          <p:nvPr/>
        </p:nvSpPr>
        <p:spPr>
          <a:xfrm>
            <a:off x="1069650" y="1385750"/>
            <a:ext cx="73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Spacing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8" name="Google Shape;1138;p127"/>
          <p:cNvSpPr txBox="1"/>
          <p:nvPr/>
        </p:nvSpPr>
        <p:spPr>
          <a:xfrm>
            <a:off x="1069650" y="3355850"/>
            <a:ext cx="76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Padding: 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p: Adds padding to all sides.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py: Adds padding top and bottom.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px: Adds padding to the left and right sides.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pt, pb, pl, pr: Adds padding to the top, bottom, left, or right, respectively.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100000">
            <a:off x="-1218058" y="-269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4787">
            <a:off x="2815224" y="3483710"/>
            <a:ext cx="8090449" cy="422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8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1146" name="Google Shape;1146;p128"/>
          <p:cNvCxnSpPr/>
          <p:nvPr/>
        </p:nvCxnSpPr>
        <p:spPr>
          <a:xfrm>
            <a:off x="2725650" y="3214200"/>
            <a:ext cx="36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7" name="Google Shape;1147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453361" y="250558"/>
            <a:ext cx="1411876" cy="141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39911" y="3632758"/>
            <a:ext cx="1411876" cy="141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09">
            <a:off x="460710" y="3775758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09">
            <a:off x="8072335" y="3071921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74896">
            <a:off x="611805" y="-1561848"/>
            <a:ext cx="671803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26">
            <a:off x="5843147" y="-705322"/>
            <a:ext cx="1877852" cy="18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2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112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1" name="Google Shape;921;p112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p112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p112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112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12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Knowledge Check</a:t>
            </a:r>
            <a:endParaRPr/>
          </a:p>
        </p:txBody>
      </p:sp>
      <p:cxnSp>
        <p:nvCxnSpPr>
          <p:cNvPr id="926" name="Google Shape;926;p112"/>
          <p:cNvCxnSpPr/>
          <p:nvPr/>
        </p:nvCxnSpPr>
        <p:spPr>
          <a:xfrm>
            <a:off x="1407613" y="1823125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112"/>
          <p:cNvCxnSpPr/>
          <p:nvPr/>
        </p:nvCxnSpPr>
        <p:spPr>
          <a:xfrm>
            <a:off x="1407613" y="4048550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112"/>
          <p:cNvCxnSpPr/>
          <p:nvPr/>
        </p:nvCxnSpPr>
        <p:spPr>
          <a:xfrm>
            <a:off x="5827763" y="1823125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112"/>
          <p:cNvCxnSpPr/>
          <p:nvPr/>
        </p:nvCxnSpPr>
        <p:spPr>
          <a:xfrm>
            <a:off x="1407613" y="2935838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112"/>
          <p:cNvCxnSpPr/>
          <p:nvPr/>
        </p:nvCxnSpPr>
        <p:spPr>
          <a:xfrm>
            <a:off x="5827763" y="4051650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112"/>
          <p:cNvCxnSpPr/>
          <p:nvPr/>
        </p:nvCxnSpPr>
        <p:spPr>
          <a:xfrm>
            <a:off x="5827763" y="2937388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188879">
            <a:off x="4802515" y="1577485"/>
            <a:ext cx="5528894" cy="323957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938" name="Google Shape;938;p113"/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Grid</a:t>
            </a:r>
            <a:endParaRPr/>
          </a:p>
        </p:txBody>
      </p:sp>
      <p:sp>
        <p:nvSpPr>
          <p:cNvPr id="939" name="Google Shape;939;p113"/>
          <p:cNvSpPr txBox="1"/>
          <p:nvPr>
            <p:ph idx="3" type="title"/>
          </p:nvPr>
        </p:nvSpPr>
        <p:spPr>
          <a:xfrm>
            <a:off x="1378723" y="2651975"/>
            <a:ext cx="349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940" name="Google Shape;940;p113"/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941" name="Google Shape;941;p113"/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942" name="Google Shape;942;p113"/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2.</a:t>
            </a:r>
            <a:endParaRPr/>
          </a:p>
        </p:txBody>
      </p:sp>
      <p:sp>
        <p:nvSpPr>
          <p:cNvPr id="943" name="Google Shape;943;p113"/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1.</a:t>
            </a:r>
            <a:endParaRPr/>
          </a:p>
        </p:txBody>
      </p:sp>
      <p:sp>
        <p:nvSpPr>
          <p:cNvPr id="944" name="Google Shape;944;p113"/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6"/>
              </a:rPr>
              <a:t>3.</a:t>
            </a:r>
            <a:endParaRPr/>
          </a:p>
        </p:txBody>
      </p:sp>
      <p:sp>
        <p:nvSpPr>
          <p:cNvPr id="945" name="Google Shape;945;p113"/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4.</a:t>
            </a:r>
            <a:endParaRPr/>
          </a:p>
        </p:txBody>
      </p:sp>
      <p:cxnSp>
        <p:nvCxnSpPr>
          <p:cNvPr id="946" name="Google Shape;946;p113"/>
          <p:cNvCxnSpPr/>
          <p:nvPr/>
        </p:nvCxnSpPr>
        <p:spPr>
          <a:xfrm>
            <a:off x="713225" y="1948211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713225" y="2566382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13225" y="3184553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113"/>
          <p:cNvCxnSpPr/>
          <p:nvPr/>
        </p:nvCxnSpPr>
        <p:spPr>
          <a:xfrm>
            <a:off x="713225" y="3802725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0" name="Google Shape;950;p113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5.</a:t>
            </a:r>
            <a:endParaRPr/>
          </a:p>
        </p:txBody>
      </p:sp>
      <p:cxnSp>
        <p:nvCxnSpPr>
          <p:cNvPr id="951" name="Google Shape;951;p113"/>
          <p:cNvCxnSpPr/>
          <p:nvPr/>
        </p:nvCxnSpPr>
        <p:spPr>
          <a:xfrm>
            <a:off x="713225" y="4420896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2" name="Google Shape;95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701176">
            <a:off x="5967126" y="126884"/>
            <a:ext cx="1205724" cy="120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1525" y="4264850"/>
            <a:ext cx="687450" cy="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4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Grid</a:t>
            </a:r>
            <a:endParaRPr/>
          </a:p>
        </p:txBody>
      </p:sp>
      <p:sp>
        <p:nvSpPr>
          <p:cNvPr id="959" name="Google Shape;959;p114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60" name="Google Shape;960;p114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200"/>
              <a:t>Two dimensional layout</a:t>
            </a:r>
            <a:endParaRPr sz="2200"/>
          </a:p>
        </p:txBody>
      </p:sp>
      <p:pic>
        <p:nvPicPr>
          <p:cNvPr id="961" name="Google Shape;9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799998">
            <a:off x="237250" y="-324048"/>
            <a:ext cx="3350075" cy="359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86">
            <a:off x="1160558" y="1801473"/>
            <a:ext cx="1503437" cy="150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2021593">
            <a:off x="405547" y="1991689"/>
            <a:ext cx="2418481" cy="39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41309">
            <a:off x="765710" y="3558396"/>
            <a:ext cx="785574" cy="785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5" name="Google Shape;965;p114"/>
          <p:cNvCxnSpPr/>
          <p:nvPr/>
        </p:nvCxnSpPr>
        <p:spPr>
          <a:xfrm>
            <a:off x="3666375" y="2919875"/>
            <a:ext cx="47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5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Parent Container</a:t>
            </a:r>
            <a:endParaRPr/>
          </a:p>
        </p:txBody>
      </p:sp>
      <p:sp>
        <p:nvSpPr>
          <p:cNvPr id="971" name="Google Shape;971;p115"/>
          <p:cNvSpPr txBox="1"/>
          <p:nvPr>
            <p:ph type="title"/>
          </p:nvPr>
        </p:nvSpPr>
        <p:spPr>
          <a:xfrm>
            <a:off x="772700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display: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grid</a:t>
            </a:r>
            <a:endParaRPr sz="1800"/>
          </a:p>
        </p:txBody>
      </p:sp>
      <p:sp>
        <p:nvSpPr>
          <p:cNvPr id="972" name="Google Shape;972;p115"/>
          <p:cNvSpPr txBox="1"/>
          <p:nvPr>
            <p:ph idx="1" type="subTitle"/>
          </p:nvPr>
        </p:nvSpPr>
        <p:spPr>
          <a:xfrm>
            <a:off x="772575" y="3300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column-gap: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&lt;line-size&gt;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73" name="Google Shape;973;p115"/>
          <p:cNvSpPr txBox="1"/>
          <p:nvPr>
            <p:ph idx="3" type="title"/>
          </p:nvPr>
        </p:nvSpPr>
        <p:spPr>
          <a:xfrm>
            <a:off x="3429450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grid-template-columns: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74" name="Google Shape;974;p115"/>
          <p:cNvSpPr txBox="1"/>
          <p:nvPr>
            <p:ph idx="4" type="subTitle"/>
          </p:nvPr>
        </p:nvSpPr>
        <p:spPr>
          <a:xfrm>
            <a:off x="3429300" y="3300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row-gap: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&lt;line-size&gt;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pic>
        <p:nvPicPr>
          <p:cNvPr id="975" name="Google Shape;97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642508">
            <a:off x="4069528" y="-651570"/>
            <a:ext cx="4846141" cy="26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200" y="1045688"/>
            <a:ext cx="988624" cy="9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09633">
            <a:off x="7887588" y="1164610"/>
            <a:ext cx="750773" cy="750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15"/>
          <p:cNvCxnSpPr/>
          <p:nvPr/>
        </p:nvCxnSpPr>
        <p:spPr>
          <a:xfrm>
            <a:off x="720000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115"/>
          <p:cNvCxnSpPr/>
          <p:nvPr/>
        </p:nvCxnSpPr>
        <p:spPr>
          <a:xfrm>
            <a:off x="3397663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115"/>
          <p:cNvCxnSpPr/>
          <p:nvPr/>
        </p:nvCxnSpPr>
        <p:spPr>
          <a:xfrm>
            <a:off x="6054425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1" name="Google Shape;981;p115"/>
          <p:cNvSpPr txBox="1"/>
          <p:nvPr>
            <p:ph idx="5" type="title"/>
          </p:nvPr>
        </p:nvSpPr>
        <p:spPr>
          <a:xfrm>
            <a:off x="6101525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grid-template-rows: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82" name="Google Shape;982;p115"/>
          <p:cNvSpPr txBox="1"/>
          <p:nvPr>
            <p:ph idx="6" type="subTitle"/>
          </p:nvPr>
        </p:nvSpPr>
        <p:spPr>
          <a:xfrm>
            <a:off x="6086025" y="3300900"/>
            <a:ext cx="2322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&lt;grid-row-gap&gt; &lt;grid-column-gap&gt;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329868" y="-771425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85131">
            <a:off x="-2748300" y="2369210"/>
            <a:ext cx="8090450" cy="422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18861" y="426083"/>
            <a:ext cx="1411876" cy="141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1262986" y="4126858"/>
            <a:ext cx="1411876" cy="141188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16"/>
          <p:cNvSpPr txBox="1"/>
          <p:nvPr>
            <p:ph type="title"/>
          </p:nvPr>
        </p:nvSpPr>
        <p:spPr>
          <a:xfrm>
            <a:off x="772700" y="1580325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grid-auto-columns: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&lt;track-size&gt;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/>
          </a:p>
        </p:txBody>
      </p:sp>
      <p:sp>
        <p:nvSpPr>
          <p:cNvPr id="992" name="Google Shape;992;p116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Parent Container </a:t>
            </a:r>
            <a:r>
              <a:rPr lang="en" sz="2600"/>
              <a:t>(Continue)</a:t>
            </a:r>
            <a:endParaRPr sz="2600"/>
          </a:p>
        </p:txBody>
      </p:sp>
      <p:sp>
        <p:nvSpPr>
          <p:cNvPr id="993" name="Google Shape;993;p116"/>
          <p:cNvSpPr txBox="1"/>
          <p:nvPr>
            <p:ph idx="3" type="title"/>
          </p:nvPr>
        </p:nvSpPr>
        <p:spPr>
          <a:xfrm>
            <a:off x="2169649" y="2781300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grid-auto-rows: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&lt;track-size&gt;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94" name="Google Shape;994;p116"/>
          <p:cNvSpPr txBox="1"/>
          <p:nvPr>
            <p:ph idx="5" type="title"/>
          </p:nvPr>
        </p:nvSpPr>
        <p:spPr>
          <a:xfrm>
            <a:off x="3566575" y="3982300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grid-auto-flow: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row | column </a:t>
            </a:r>
            <a:endParaRPr sz="1800"/>
          </a:p>
        </p:txBody>
      </p:sp>
      <p:cxnSp>
        <p:nvCxnSpPr>
          <p:cNvPr id="995" name="Google Shape;995;p116"/>
          <p:cNvCxnSpPr/>
          <p:nvPr/>
        </p:nvCxnSpPr>
        <p:spPr>
          <a:xfrm>
            <a:off x="720000" y="220660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116"/>
          <p:cNvCxnSpPr/>
          <p:nvPr/>
        </p:nvCxnSpPr>
        <p:spPr>
          <a:xfrm>
            <a:off x="2119738" y="3407588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116"/>
          <p:cNvCxnSpPr/>
          <p:nvPr/>
        </p:nvCxnSpPr>
        <p:spPr>
          <a:xfrm>
            <a:off x="3519475" y="460857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7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Child</a:t>
            </a:r>
            <a:r>
              <a:rPr lang="en"/>
              <a:t> Container</a:t>
            </a:r>
            <a:endParaRPr/>
          </a:p>
        </p:txBody>
      </p:sp>
      <p:sp>
        <p:nvSpPr>
          <p:cNvPr id="1003" name="Google Shape;1003;p117"/>
          <p:cNvSpPr txBox="1"/>
          <p:nvPr>
            <p:ph type="title"/>
          </p:nvPr>
        </p:nvSpPr>
        <p:spPr>
          <a:xfrm>
            <a:off x="772700" y="2131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grid-column-start: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4" name="Google Shape;1004;p117"/>
          <p:cNvSpPr txBox="1"/>
          <p:nvPr>
            <p:ph idx="1" type="subTitle"/>
          </p:nvPr>
        </p:nvSpPr>
        <p:spPr>
          <a:xfrm>
            <a:off x="757225" y="3396825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grid-row-end: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5" name="Google Shape;1005;p117"/>
          <p:cNvSpPr txBox="1"/>
          <p:nvPr>
            <p:ph idx="3" type="title"/>
          </p:nvPr>
        </p:nvSpPr>
        <p:spPr>
          <a:xfrm>
            <a:off x="3429450" y="2131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grid-column-end: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6" name="Google Shape;1006;p117"/>
          <p:cNvSpPr txBox="1"/>
          <p:nvPr>
            <p:ph idx="4" type="subTitle"/>
          </p:nvPr>
        </p:nvSpPr>
        <p:spPr>
          <a:xfrm>
            <a:off x="3429300" y="3396825"/>
            <a:ext cx="2322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grid-column: 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grid-column-start + grid-column-end</a:t>
            </a:r>
            <a:endParaRPr sz="1800">
              <a:solidFill>
                <a:srgbClr val="F5D67B"/>
              </a:solidFill>
            </a:endParaRPr>
          </a:p>
        </p:txBody>
      </p:sp>
      <p:pic>
        <p:nvPicPr>
          <p:cNvPr id="1007" name="Google Shape;100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642508">
            <a:off x="3880003" y="-651570"/>
            <a:ext cx="4846141" cy="26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663" y="1071588"/>
            <a:ext cx="988624" cy="9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09633">
            <a:off x="7887588" y="1164610"/>
            <a:ext cx="750773" cy="750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117"/>
          <p:cNvCxnSpPr/>
          <p:nvPr/>
        </p:nvCxnSpPr>
        <p:spPr>
          <a:xfrm>
            <a:off x="757225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p117"/>
          <p:cNvCxnSpPr/>
          <p:nvPr/>
        </p:nvCxnSpPr>
        <p:spPr>
          <a:xfrm>
            <a:off x="3410688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117"/>
          <p:cNvCxnSpPr/>
          <p:nvPr/>
        </p:nvCxnSpPr>
        <p:spPr>
          <a:xfrm>
            <a:off x="6077975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117"/>
          <p:cNvSpPr txBox="1"/>
          <p:nvPr>
            <p:ph idx="5" type="title"/>
          </p:nvPr>
        </p:nvSpPr>
        <p:spPr>
          <a:xfrm>
            <a:off x="6054425" y="2131900"/>
            <a:ext cx="2369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14" name="Google Shape;1014;p117"/>
          <p:cNvSpPr txBox="1"/>
          <p:nvPr>
            <p:ph idx="6" type="subTitle"/>
          </p:nvPr>
        </p:nvSpPr>
        <p:spPr>
          <a:xfrm>
            <a:off x="6101375" y="3499725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grid-row: 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 + grid-row-end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329868" y="-771425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85131">
            <a:off x="-2686900" y="2636510"/>
            <a:ext cx="8090450" cy="422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18861" y="426083"/>
            <a:ext cx="1411876" cy="141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1262986" y="4126858"/>
            <a:ext cx="1411876" cy="141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8"/>
          <p:cNvSpPr txBox="1"/>
          <p:nvPr>
            <p:ph type="title"/>
          </p:nvPr>
        </p:nvSpPr>
        <p:spPr>
          <a:xfrm>
            <a:off x="720000" y="1257713"/>
            <a:ext cx="36696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6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grid-area: </a:t>
            </a:r>
            <a:r>
              <a:rPr b="0" lang="en" sz="16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grid-row-start/ grid-column-start/ grid-row-end/ grid-column-end</a:t>
            </a:r>
            <a:r>
              <a:rPr b="0" lang="en" sz="16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0" lang="en" sz="16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F5D67B"/>
              </a:solidFill>
            </a:endParaRPr>
          </a:p>
        </p:txBody>
      </p:sp>
      <p:sp>
        <p:nvSpPr>
          <p:cNvPr id="1024" name="Google Shape;1024;p118"/>
          <p:cNvSpPr txBox="1"/>
          <p:nvPr>
            <p:ph idx="2" type="title"/>
          </p:nvPr>
        </p:nvSpPr>
        <p:spPr>
          <a:xfrm>
            <a:off x="720000" y="38366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Chile</a:t>
            </a:r>
            <a:r>
              <a:rPr lang="en"/>
              <a:t> Container </a:t>
            </a:r>
            <a:r>
              <a:rPr lang="en" sz="2600"/>
              <a:t>(Continue)</a:t>
            </a:r>
            <a:endParaRPr sz="2600"/>
          </a:p>
        </p:txBody>
      </p:sp>
      <p:sp>
        <p:nvSpPr>
          <p:cNvPr id="1025" name="Google Shape;1025;p118"/>
          <p:cNvSpPr txBox="1"/>
          <p:nvPr>
            <p:ph idx="3" type="title"/>
          </p:nvPr>
        </p:nvSpPr>
        <p:spPr>
          <a:xfrm>
            <a:off x="2169647" y="2781300"/>
            <a:ext cx="3669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justify-self: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start | end | center | stretch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26" name="Google Shape;1026;p118"/>
          <p:cNvSpPr txBox="1"/>
          <p:nvPr>
            <p:ph idx="5" type="title"/>
          </p:nvPr>
        </p:nvSpPr>
        <p:spPr>
          <a:xfrm>
            <a:off x="3566575" y="3982300"/>
            <a:ext cx="3669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align-self: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start | end | center | stretch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cxnSp>
        <p:nvCxnSpPr>
          <p:cNvPr id="1027" name="Google Shape;1027;p118"/>
          <p:cNvCxnSpPr/>
          <p:nvPr/>
        </p:nvCxnSpPr>
        <p:spPr>
          <a:xfrm>
            <a:off x="720000" y="230400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118"/>
          <p:cNvCxnSpPr/>
          <p:nvPr/>
        </p:nvCxnSpPr>
        <p:spPr>
          <a:xfrm>
            <a:off x="2119738" y="3407588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118"/>
          <p:cNvCxnSpPr/>
          <p:nvPr/>
        </p:nvCxnSpPr>
        <p:spPr>
          <a:xfrm>
            <a:off x="3519475" y="460857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16757">
            <a:off x="563632" y="-718419"/>
            <a:ext cx="6780913" cy="443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48">
            <a:off x="7109581" y="2320056"/>
            <a:ext cx="1183892" cy="118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68">
            <a:off x="7286" y="158308"/>
            <a:ext cx="1411876" cy="141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9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1038" name="Google Shape;1038;p119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1039" name="Google Shape;1039;p119"/>
          <p:cNvCxnSpPr/>
          <p:nvPr/>
        </p:nvCxnSpPr>
        <p:spPr>
          <a:xfrm>
            <a:off x="713225" y="4524750"/>
            <a:ext cx="77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bola Virus Breakthrough XL by Slidesgo">
  <a:themeElements>
    <a:clrScheme name="Simple Light">
      <a:dk1>
        <a:srgbClr val="181818"/>
      </a:dk1>
      <a:lt1>
        <a:srgbClr val="FFFFFF"/>
      </a:lt1>
      <a:dk2>
        <a:srgbClr val="FF512F"/>
      </a:dk2>
      <a:lt2>
        <a:srgbClr val="C90B00"/>
      </a:lt2>
      <a:accent1>
        <a:srgbClr val="3F110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bola Virus Breakthrough XL by Slidesgo">
  <a:themeElements>
    <a:clrScheme name="Simple Light">
      <a:dk1>
        <a:srgbClr val="181818"/>
      </a:dk1>
      <a:lt1>
        <a:srgbClr val="FFFFFF"/>
      </a:lt1>
      <a:dk2>
        <a:srgbClr val="FF512F"/>
      </a:dk2>
      <a:lt2>
        <a:srgbClr val="C90B00"/>
      </a:lt2>
      <a:accent1>
        <a:srgbClr val="3F110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